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B1C_5A7E31B1.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4"/>
  </p:sldMasterIdLst>
  <p:notesMasterIdLst>
    <p:notesMasterId r:id="rId47"/>
  </p:notesMasterIdLst>
  <p:handoutMasterIdLst>
    <p:handoutMasterId r:id="rId48"/>
  </p:handoutMasterIdLst>
  <p:sldIdLst>
    <p:sldId id="2878" r:id="rId5"/>
    <p:sldId id="2844" r:id="rId6"/>
    <p:sldId id="2869" r:id="rId7"/>
    <p:sldId id="2900" r:id="rId8"/>
    <p:sldId id="2847" r:id="rId9"/>
    <p:sldId id="303" r:id="rId10"/>
    <p:sldId id="2871" r:id="rId11"/>
    <p:sldId id="299" r:id="rId12"/>
    <p:sldId id="2851" r:id="rId13"/>
    <p:sldId id="2862" r:id="rId14"/>
    <p:sldId id="2872" r:id="rId15"/>
    <p:sldId id="2852" r:id="rId16"/>
    <p:sldId id="2853" r:id="rId17"/>
    <p:sldId id="2861" r:id="rId18"/>
    <p:sldId id="2873" r:id="rId19"/>
    <p:sldId id="2875" r:id="rId20"/>
    <p:sldId id="2854" r:id="rId21"/>
    <p:sldId id="2855" r:id="rId22"/>
    <p:sldId id="2863" r:id="rId23"/>
    <p:sldId id="2876" r:id="rId24"/>
    <p:sldId id="2877" r:id="rId25"/>
    <p:sldId id="2856" r:id="rId26"/>
    <p:sldId id="2857" r:id="rId27"/>
    <p:sldId id="2858" r:id="rId28"/>
    <p:sldId id="2846" r:id="rId29"/>
    <p:sldId id="2892" r:id="rId30"/>
    <p:sldId id="2881" r:id="rId31"/>
    <p:sldId id="2848" r:id="rId32"/>
    <p:sldId id="2849" r:id="rId33"/>
    <p:sldId id="2850" r:id="rId34"/>
    <p:sldId id="2897" r:id="rId35"/>
    <p:sldId id="2899" r:id="rId36"/>
    <p:sldId id="2898" r:id="rId37"/>
    <p:sldId id="2895" r:id="rId38"/>
    <p:sldId id="2894" r:id="rId39"/>
    <p:sldId id="2888" r:id="rId40"/>
    <p:sldId id="2889" r:id="rId41"/>
    <p:sldId id="2890" r:id="rId42"/>
    <p:sldId id="2896" r:id="rId43"/>
    <p:sldId id="2845" r:id="rId44"/>
    <p:sldId id="872" r:id="rId45"/>
    <p:sldId id="2887"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F03966-8FA6-5F7A-F83A-780A632DE1F6}" name="Beniston, Joshua - FPAC-NRCS, CA" initials="JB" userId="S::Joshua.Beniston@usda.gov::729a7325-1604-4ca0-9ff6-67b6606cf03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EB6F90-5320-42BD-8EED-744DDAAA343D}" v="32" dt="2025-03-17T19:09:19.400"/>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8820" autoAdjust="0"/>
  </p:normalViewPr>
  <p:slideViewPr>
    <p:cSldViewPr snapToGrid="0" snapToObjects="1">
      <p:cViewPr varScale="1">
        <p:scale>
          <a:sx n="83" d="100"/>
          <a:sy n="83" d="100"/>
        </p:scale>
        <p:origin x="540" y="78"/>
      </p:cViewPr>
      <p:guideLst>
        <p:guide pos="144"/>
        <p:guide orient="horz" pos="2160"/>
      </p:guideLst>
    </p:cSldViewPr>
  </p:slideViewPr>
  <p:notesTextViewPr>
    <p:cViewPr>
      <p:scale>
        <a:sx n="1" d="1"/>
        <a:sy n="1" d="1"/>
      </p:scale>
      <p:origin x="0" y="0"/>
    </p:cViewPr>
  </p:notesTextViewPr>
  <p:sorterViewPr>
    <p:cViewPr varScale="1">
      <p:scale>
        <a:sx n="100" d="100"/>
        <a:sy n="100" d="100"/>
      </p:scale>
      <p:origin x="0" y="-9930"/>
    </p:cViewPr>
  </p:sorter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56" Type="http://schemas.openxmlformats.org/officeDocument/2006/relationships/customXml" Target="../customXml/item4.xml"/><Relationship Id="rId8" Type="http://schemas.openxmlformats.org/officeDocument/2006/relationships/slide" Target="slides/slide4.xml"/><Relationship Id="rId51"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ston, Joshua - FPAC-NRCS, CA" userId="729a7325-1604-4ca0-9ff6-67b6606cf032" providerId="ADAL" clId="{27869CCF-928A-4E41-BE2E-EFD18B423861}"/>
    <pc:docChg chg="delSld modSld sldOrd">
      <pc:chgData name="Beniston, Joshua - FPAC-NRCS, CA" userId="729a7325-1604-4ca0-9ff6-67b6606cf032" providerId="ADAL" clId="{27869CCF-928A-4E41-BE2E-EFD18B423861}" dt="2025-01-07T20:11:56.326" v="4" actId="47"/>
      <pc:docMkLst>
        <pc:docMk/>
      </pc:docMkLst>
      <pc:sldChg chg="del">
        <pc:chgData name="Beniston, Joshua - FPAC-NRCS, CA" userId="729a7325-1604-4ca0-9ff6-67b6606cf032" providerId="ADAL" clId="{27869CCF-928A-4E41-BE2E-EFD18B423861}" dt="2025-01-07T20:11:56.326" v="4" actId="47"/>
        <pc:sldMkLst>
          <pc:docMk/>
          <pc:sldMk cId="3179735194" sldId="300"/>
        </pc:sldMkLst>
      </pc:sldChg>
      <pc:sldChg chg="ord">
        <pc:chgData name="Beniston, Joshua - FPAC-NRCS, CA" userId="729a7325-1604-4ca0-9ff6-67b6606cf032" providerId="ADAL" clId="{27869CCF-928A-4E41-BE2E-EFD18B423861}" dt="2025-01-07T20:10:18.715" v="1"/>
        <pc:sldMkLst>
          <pc:docMk/>
          <pc:sldMk cId="2960045547" sldId="872"/>
        </pc:sldMkLst>
      </pc:sldChg>
      <pc:sldChg chg="ord">
        <pc:chgData name="Beniston, Joshua - FPAC-NRCS, CA" userId="729a7325-1604-4ca0-9ff6-67b6606cf032" providerId="ADAL" clId="{27869CCF-928A-4E41-BE2E-EFD18B423861}" dt="2025-01-07T20:10:28.081" v="3"/>
        <pc:sldMkLst>
          <pc:docMk/>
          <pc:sldMk cId="4181194586" sldId="2845"/>
        </pc:sldMkLst>
      </pc:sldChg>
      <pc:sldChg chg="del">
        <pc:chgData name="Beniston, Joshua - FPAC-NRCS, CA" userId="729a7325-1604-4ca0-9ff6-67b6606cf032" providerId="ADAL" clId="{27869CCF-928A-4E41-BE2E-EFD18B423861}" dt="2025-01-07T20:11:56.326" v="4" actId="47"/>
        <pc:sldMkLst>
          <pc:docMk/>
          <pc:sldMk cId="788167916" sldId="2864"/>
        </pc:sldMkLst>
      </pc:sldChg>
      <pc:sldChg chg="del">
        <pc:chgData name="Beniston, Joshua - FPAC-NRCS, CA" userId="729a7325-1604-4ca0-9ff6-67b6606cf032" providerId="ADAL" clId="{27869CCF-928A-4E41-BE2E-EFD18B423861}" dt="2025-01-07T20:11:56.326" v="4" actId="47"/>
        <pc:sldMkLst>
          <pc:docMk/>
          <pc:sldMk cId="3613367431" sldId="2865"/>
        </pc:sldMkLst>
      </pc:sldChg>
      <pc:sldChg chg="del">
        <pc:chgData name="Beniston, Joshua - FPAC-NRCS, CA" userId="729a7325-1604-4ca0-9ff6-67b6606cf032" providerId="ADAL" clId="{27869CCF-928A-4E41-BE2E-EFD18B423861}" dt="2025-01-07T20:11:56.326" v="4" actId="47"/>
        <pc:sldMkLst>
          <pc:docMk/>
          <pc:sldMk cId="3506241979" sldId="2866"/>
        </pc:sldMkLst>
      </pc:sldChg>
      <pc:sldChg chg="del">
        <pc:chgData name="Beniston, Joshua - FPAC-NRCS, CA" userId="729a7325-1604-4ca0-9ff6-67b6606cf032" providerId="ADAL" clId="{27869CCF-928A-4E41-BE2E-EFD18B423861}" dt="2025-01-07T20:11:56.326" v="4" actId="47"/>
        <pc:sldMkLst>
          <pc:docMk/>
          <pc:sldMk cId="647378996" sldId="2867"/>
        </pc:sldMkLst>
      </pc:sldChg>
      <pc:sldChg chg="del">
        <pc:chgData name="Beniston, Joshua - FPAC-NRCS, CA" userId="729a7325-1604-4ca0-9ff6-67b6606cf032" providerId="ADAL" clId="{27869CCF-928A-4E41-BE2E-EFD18B423861}" dt="2025-01-07T20:11:56.326" v="4" actId="47"/>
        <pc:sldMkLst>
          <pc:docMk/>
          <pc:sldMk cId="3628244051" sldId="2868"/>
        </pc:sldMkLst>
      </pc:sldChg>
    </pc:docChg>
  </pc:docChgLst>
  <pc:docChgLst>
    <pc:chgData name="Beniston, Joshua - FPAC-NRCS, CA" userId="729a7325-1604-4ca0-9ff6-67b6606cf032" providerId="ADAL" clId="{9CEB6F90-5320-42BD-8EED-744DDAAA343D}"/>
    <pc:docChg chg="undo custSel addSld delSld modSld addMainMaster delMainMaster modMainMaster modNotesMaster">
      <pc:chgData name="Beniston, Joshua - FPAC-NRCS, CA" userId="729a7325-1604-4ca0-9ff6-67b6606cf032" providerId="ADAL" clId="{9CEB6F90-5320-42BD-8EED-744DDAAA343D}" dt="2025-03-17T19:09:47.105" v="327" actId="33699"/>
      <pc:docMkLst>
        <pc:docMk/>
      </pc:docMkLst>
      <pc:sldChg chg="modSp mod modNotes">
        <pc:chgData name="Beniston, Joshua - FPAC-NRCS, CA" userId="729a7325-1604-4ca0-9ff6-67b6606cf032" providerId="ADAL" clId="{9CEB6F90-5320-42BD-8EED-744DDAAA343D}" dt="2025-03-17T19:08:01.232" v="293" actId="33553"/>
        <pc:sldMkLst>
          <pc:docMk/>
          <pc:sldMk cId="1485704826" sldId="299"/>
        </pc:sldMkLst>
        <pc:spChg chg="mod">
          <ac:chgData name="Beniston, Joshua - FPAC-NRCS, CA" userId="729a7325-1604-4ca0-9ff6-67b6606cf032" providerId="ADAL" clId="{9CEB6F90-5320-42BD-8EED-744DDAAA343D}" dt="2025-03-17T18:17:42.257" v="87" actId="255"/>
          <ac:spMkLst>
            <pc:docMk/>
            <pc:sldMk cId="1485704826" sldId="299"/>
            <ac:spMk id="3" creationId="{B3E259E8-CC0D-4DEA-9D0F-DB214BB6BE57}"/>
          </ac:spMkLst>
        </pc:spChg>
        <pc:spChg chg="mod">
          <ac:chgData name="Beniston, Joshua - FPAC-NRCS, CA" userId="729a7325-1604-4ca0-9ff6-67b6606cf032" providerId="ADAL" clId="{9CEB6F90-5320-42BD-8EED-744DDAAA343D}" dt="2025-03-17T19:08:01.232" v="293" actId="33553"/>
          <ac:spMkLst>
            <pc:docMk/>
            <pc:sldMk cId="1485704826" sldId="299"/>
            <ac:spMk id="4" creationId="{FDC01387-7BAB-4BE6-875C-9B623704B279}"/>
          </ac:spMkLst>
        </pc:spChg>
        <pc:picChg chg="mod">
          <ac:chgData name="Beniston, Joshua - FPAC-NRCS, CA" userId="729a7325-1604-4ca0-9ff6-67b6606cf032" providerId="ADAL" clId="{9CEB6F90-5320-42BD-8EED-744DDAAA343D}" dt="2025-03-17T18:43:46.284" v="221" actId="962"/>
          <ac:picMkLst>
            <pc:docMk/>
            <pc:sldMk cId="1485704826" sldId="299"/>
            <ac:picMk id="2" creationId="{F4841FA7-5A4F-1AE0-8D8E-E604DB803703}"/>
          </ac:picMkLst>
        </pc:picChg>
      </pc:sldChg>
      <pc:sldChg chg="modSp mod modNotes">
        <pc:chgData name="Beniston, Joshua - FPAC-NRCS, CA" userId="729a7325-1604-4ca0-9ff6-67b6606cf032" providerId="ADAL" clId="{9CEB6F90-5320-42BD-8EED-744DDAAA343D}" dt="2025-03-17T19:07:56.791" v="291" actId="33553"/>
        <pc:sldMkLst>
          <pc:docMk/>
          <pc:sldMk cId="3853034267" sldId="303"/>
        </pc:sldMkLst>
        <pc:spChg chg="mod">
          <ac:chgData name="Beniston, Joshua - FPAC-NRCS, CA" userId="729a7325-1604-4ca0-9ff6-67b6606cf032" providerId="ADAL" clId="{9CEB6F90-5320-42BD-8EED-744DDAAA343D}" dt="2025-03-17T19:07:56.791" v="291" actId="33553"/>
          <ac:spMkLst>
            <pc:docMk/>
            <pc:sldMk cId="3853034267" sldId="303"/>
            <ac:spMk id="2" creationId="{D7C8E2D1-72E8-907F-D1BA-A85A6A69E784}"/>
          </ac:spMkLst>
        </pc:spChg>
        <pc:spChg chg="mod">
          <ac:chgData name="Beniston, Joshua - FPAC-NRCS, CA" userId="729a7325-1604-4ca0-9ff6-67b6606cf032" providerId="ADAL" clId="{9CEB6F90-5320-42BD-8EED-744DDAAA343D}" dt="2025-03-12T23:52:06.924" v="0"/>
          <ac:spMkLst>
            <pc:docMk/>
            <pc:sldMk cId="3853034267" sldId="303"/>
            <ac:spMk id="3" creationId="{CDAAABD5-BF3E-58D4-6A91-E0992BB43699}"/>
          </ac:spMkLst>
        </pc:spChg>
      </pc:sldChg>
      <pc:sldChg chg="modSp">
        <pc:chgData name="Beniston, Joshua - FPAC-NRCS, CA" userId="729a7325-1604-4ca0-9ff6-67b6606cf032" providerId="ADAL" clId="{9CEB6F90-5320-42BD-8EED-744DDAAA343D}" dt="2025-03-12T23:52:06.924" v="0"/>
        <pc:sldMkLst>
          <pc:docMk/>
          <pc:sldMk cId="2960045547" sldId="872"/>
        </pc:sldMkLst>
        <pc:spChg chg="mod">
          <ac:chgData name="Beniston, Joshua - FPAC-NRCS, CA" userId="729a7325-1604-4ca0-9ff6-67b6606cf032" providerId="ADAL" clId="{9CEB6F90-5320-42BD-8EED-744DDAAA343D}" dt="2025-03-12T23:52:06.924" v="0"/>
          <ac:spMkLst>
            <pc:docMk/>
            <pc:sldMk cId="2960045547" sldId="872"/>
            <ac:spMk id="2" creationId="{4B6B0E75-C99B-4F10-B24E-B9DB733353E5}"/>
          </ac:spMkLst>
        </pc:spChg>
        <pc:spChg chg="mod">
          <ac:chgData name="Beniston, Joshua - FPAC-NRCS, CA" userId="729a7325-1604-4ca0-9ff6-67b6606cf032" providerId="ADAL" clId="{9CEB6F90-5320-42BD-8EED-744DDAAA343D}" dt="2025-03-12T23:52:06.924" v="0"/>
          <ac:spMkLst>
            <pc:docMk/>
            <pc:sldMk cId="2960045547" sldId="872"/>
            <ac:spMk id="8" creationId="{213C0AB7-1436-4CAA-87AA-EE521644CC88}"/>
          </ac:spMkLst>
        </pc:spChg>
        <pc:picChg chg="mod">
          <ac:chgData name="Beniston, Joshua - FPAC-NRCS, CA" userId="729a7325-1604-4ca0-9ff6-67b6606cf032" providerId="ADAL" clId="{9CEB6F90-5320-42BD-8EED-744DDAAA343D}" dt="2025-03-12T23:52:06.924" v="0"/>
          <ac:picMkLst>
            <pc:docMk/>
            <pc:sldMk cId="2960045547" sldId="872"/>
            <ac:picMk id="7" creationId="{C1E436D3-FB10-4961-93D9-55C5C8470819}"/>
          </ac:picMkLst>
        </pc:picChg>
      </pc:sldChg>
      <pc:sldChg chg="modSp mod modNotes">
        <pc:chgData name="Beniston, Joshua - FPAC-NRCS, CA" userId="729a7325-1604-4ca0-9ff6-67b6606cf032" providerId="ADAL" clId="{9CEB6F90-5320-42BD-8EED-744DDAAA343D}" dt="2025-03-17T19:07:43.963" v="287" actId="33553"/>
        <pc:sldMkLst>
          <pc:docMk/>
          <pc:sldMk cId="1518219697" sldId="2844"/>
        </pc:sldMkLst>
        <pc:spChg chg="mod">
          <ac:chgData name="Beniston, Joshua - FPAC-NRCS, CA" userId="729a7325-1604-4ca0-9ff6-67b6606cf032" providerId="ADAL" clId="{9CEB6F90-5320-42BD-8EED-744DDAAA343D}" dt="2025-03-17T19:07:43.963" v="287" actId="33553"/>
          <ac:spMkLst>
            <pc:docMk/>
            <pc:sldMk cId="1518219697" sldId="2844"/>
            <ac:spMk id="2" creationId="{A352A415-AABD-F9AF-FA4A-1872C57DF270}"/>
          </ac:spMkLst>
        </pc:spChg>
        <pc:spChg chg="mod">
          <ac:chgData name="Beniston, Joshua - FPAC-NRCS, CA" userId="729a7325-1604-4ca0-9ff6-67b6606cf032" providerId="ADAL" clId="{9CEB6F90-5320-42BD-8EED-744DDAAA343D}" dt="2025-03-13T23:17:24.753" v="46" actId="1076"/>
          <ac:spMkLst>
            <pc:docMk/>
            <pc:sldMk cId="1518219697" sldId="2844"/>
            <ac:spMk id="3" creationId="{1EA165C4-57B0-65A8-F182-D6B87E230138}"/>
          </ac:spMkLst>
        </pc:spChg>
        <pc:picChg chg="mod">
          <ac:chgData name="Beniston, Joshua - FPAC-NRCS, CA" userId="729a7325-1604-4ca0-9ff6-67b6606cf032" providerId="ADAL" clId="{9CEB6F90-5320-42BD-8EED-744DDAAA343D}" dt="2025-03-17T18:41:01.937" v="211" actId="962"/>
          <ac:picMkLst>
            <pc:docMk/>
            <pc:sldMk cId="1518219697" sldId="2844"/>
            <ac:picMk id="8" creationId="{BFDF9D4F-2995-BE40-818E-13935C2D5CCC}"/>
          </ac:picMkLst>
        </pc:picChg>
      </pc:sldChg>
      <pc:sldChg chg="modSp mod">
        <pc:chgData name="Beniston, Joshua - FPAC-NRCS, CA" userId="729a7325-1604-4ca0-9ff6-67b6606cf032" providerId="ADAL" clId="{9CEB6F90-5320-42BD-8EED-744DDAAA343D}" dt="2025-03-17T19:07:02.060" v="285" actId="962"/>
        <pc:sldMkLst>
          <pc:docMk/>
          <pc:sldMk cId="4181194586" sldId="2845"/>
        </pc:sldMkLst>
        <pc:spChg chg="mod">
          <ac:chgData name="Beniston, Joshua - FPAC-NRCS, CA" userId="729a7325-1604-4ca0-9ff6-67b6606cf032" providerId="ADAL" clId="{9CEB6F90-5320-42BD-8EED-744DDAAA343D}" dt="2025-03-17T18:38:01.169" v="209" actId="255"/>
          <ac:spMkLst>
            <pc:docMk/>
            <pc:sldMk cId="4181194586" sldId="2845"/>
            <ac:spMk id="2" creationId="{54F905F0-C694-16CB-FE9B-6245899953EA}"/>
          </ac:spMkLst>
        </pc:spChg>
        <pc:spChg chg="mod">
          <ac:chgData name="Beniston, Joshua - FPAC-NRCS, CA" userId="729a7325-1604-4ca0-9ff6-67b6606cf032" providerId="ADAL" clId="{9CEB6F90-5320-42BD-8EED-744DDAAA343D}" dt="2025-03-12T23:54:43.091" v="26"/>
          <ac:spMkLst>
            <pc:docMk/>
            <pc:sldMk cId="4181194586" sldId="2845"/>
            <ac:spMk id="3" creationId="{DF27D8D7-4A81-32B3-AC8C-6337D209F9EA}"/>
          </ac:spMkLst>
        </pc:spChg>
        <pc:picChg chg="mod">
          <ac:chgData name="Beniston, Joshua - FPAC-NRCS, CA" userId="729a7325-1604-4ca0-9ff6-67b6606cf032" providerId="ADAL" clId="{9CEB6F90-5320-42BD-8EED-744DDAAA343D}" dt="2025-03-17T19:07:02.060" v="285" actId="962"/>
          <ac:picMkLst>
            <pc:docMk/>
            <pc:sldMk cId="4181194586" sldId="2845"/>
            <ac:picMk id="6" creationId="{A6D4EF87-C6CE-6E38-14B7-3A792A9BA0FE}"/>
          </ac:picMkLst>
        </pc:picChg>
      </pc:sldChg>
      <pc:sldChg chg="modSp mod modNotes">
        <pc:chgData name="Beniston, Joshua - FPAC-NRCS, CA" userId="729a7325-1604-4ca0-9ff6-67b6606cf032" providerId="ADAL" clId="{9CEB6F90-5320-42BD-8EED-744DDAAA343D}" dt="2025-03-17T19:08:36.047" v="310" actId="33553"/>
        <pc:sldMkLst>
          <pc:docMk/>
          <pc:sldMk cId="2873847172" sldId="2846"/>
        </pc:sldMkLst>
        <pc:spChg chg="mod">
          <ac:chgData name="Beniston, Joshua - FPAC-NRCS, CA" userId="729a7325-1604-4ca0-9ff6-67b6606cf032" providerId="ADAL" clId="{9CEB6F90-5320-42BD-8EED-744DDAAA343D}" dt="2025-03-17T19:08:36.047" v="310" actId="33553"/>
          <ac:spMkLst>
            <pc:docMk/>
            <pc:sldMk cId="2873847172" sldId="2846"/>
            <ac:spMk id="2" creationId="{405A0E94-56C2-E792-9CF3-E058D059C76C}"/>
          </ac:spMkLst>
        </pc:spChg>
        <pc:spChg chg="mod">
          <ac:chgData name="Beniston, Joshua - FPAC-NRCS, CA" userId="729a7325-1604-4ca0-9ff6-67b6606cf032" providerId="ADAL" clId="{9CEB6F90-5320-42BD-8EED-744DDAAA343D}" dt="2025-03-17T18:27:03.436" v="158" actId="255"/>
          <ac:spMkLst>
            <pc:docMk/>
            <pc:sldMk cId="2873847172" sldId="2846"/>
            <ac:spMk id="3" creationId="{63FC4552-3898-E6A8-F87C-DF9382CD1FF1}"/>
          </ac:spMkLst>
        </pc:spChg>
        <pc:picChg chg="mod">
          <ac:chgData name="Beniston, Joshua - FPAC-NRCS, CA" userId="729a7325-1604-4ca0-9ff6-67b6606cf032" providerId="ADAL" clId="{9CEB6F90-5320-42BD-8EED-744DDAAA343D}" dt="2025-03-17T19:00:36.873" v="255" actId="962"/>
          <ac:picMkLst>
            <pc:docMk/>
            <pc:sldMk cId="2873847172" sldId="2846"/>
            <ac:picMk id="4" creationId="{EC2CAB50-28ED-F6AF-97AB-781E6B3114E4}"/>
          </ac:picMkLst>
        </pc:picChg>
      </pc:sldChg>
      <pc:sldChg chg="modSp mod modNotes">
        <pc:chgData name="Beniston, Joshua - FPAC-NRCS, CA" userId="729a7325-1604-4ca0-9ff6-67b6606cf032" providerId="ADAL" clId="{9CEB6F90-5320-42BD-8EED-744DDAAA343D}" dt="2025-03-17T19:07:53.970" v="290" actId="33553"/>
        <pc:sldMkLst>
          <pc:docMk/>
          <pc:sldMk cId="697135802" sldId="2847"/>
        </pc:sldMkLst>
        <pc:spChg chg="mod">
          <ac:chgData name="Beniston, Joshua - FPAC-NRCS, CA" userId="729a7325-1604-4ca0-9ff6-67b6606cf032" providerId="ADAL" clId="{9CEB6F90-5320-42BD-8EED-744DDAAA343D}" dt="2025-03-17T19:07:53.970" v="290" actId="33553"/>
          <ac:spMkLst>
            <pc:docMk/>
            <pc:sldMk cId="697135802" sldId="2847"/>
            <ac:spMk id="2" creationId="{9C946F99-FC0E-F26D-3BFB-A8811F978F48}"/>
          </ac:spMkLst>
        </pc:spChg>
        <pc:spChg chg="mod">
          <ac:chgData name="Beniston, Joshua - FPAC-NRCS, CA" userId="729a7325-1604-4ca0-9ff6-67b6606cf032" providerId="ADAL" clId="{9CEB6F90-5320-42BD-8EED-744DDAAA343D}" dt="2025-03-13T23:17:49.706" v="50" actId="14100"/>
          <ac:spMkLst>
            <pc:docMk/>
            <pc:sldMk cId="697135802" sldId="2847"/>
            <ac:spMk id="3" creationId="{725A77C5-4F08-E997-DD0D-69EFB51CA547}"/>
          </ac:spMkLst>
        </pc:spChg>
        <pc:picChg chg="mod">
          <ac:chgData name="Beniston, Joshua - FPAC-NRCS, CA" userId="729a7325-1604-4ca0-9ff6-67b6606cf032" providerId="ADAL" clId="{9CEB6F90-5320-42BD-8EED-744DDAAA343D}" dt="2025-03-17T18:42:34.026" v="217" actId="962"/>
          <ac:picMkLst>
            <pc:docMk/>
            <pc:sldMk cId="697135802" sldId="2847"/>
            <ac:picMk id="7" creationId="{D1741A60-E93A-0A60-89EC-D25DDE95AA8F}"/>
          </ac:picMkLst>
        </pc:picChg>
      </pc:sldChg>
      <pc:sldChg chg="modSp mod modNotes">
        <pc:chgData name="Beniston, Joshua - FPAC-NRCS, CA" userId="729a7325-1604-4ca0-9ff6-67b6606cf032" providerId="ADAL" clId="{9CEB6F90-5320-42BD-8EED-744DDAAA343D}" dt="2025-03-17T19:08:42.008" v="313" actId="33553"/>
        <pc:sldMkLst>
          <pc:docMk/>
          <pc:sldMk cId="665743230" sldId="2848"/>
        </pc:sldMkLst>
        <pc:spChg chg="mod">
          <ac:chgData name="Beniston, Joshua - FPAC-NRCS, CA" userId="729a7325-1604-4ca0-9ff6-67b6606cf032" providerId="ADAL" clId="{9CEB6F90-5320-42BD-8EED-744DDAAA343D}" dt="2025-03-17T19:08:42.008" v="313" actId="33553"/>
          <ac:spMkLst>
            <pc:docMk/>
            <pc:sldMk cId="665743230" sldId="2848"/>
            <ac:spMk id="2" creationId="{D7C8E2D1-72E8-907F-D1BA-A85A6A69E784}"/>
          </ac:spMkLst>
        </pc:spChg>
        <pc:spChg chg="mod">
          <ac:chgData name="Beniston, Joshua - FPAC-NRCS, CA" userId="729a7325-1604-4ca0-9ff6-67b6606cf032" providerId="ADAL" clId="{9CEB6F90-5320-42BD-8EED-744DDAAA343D}" dt="2025-03-17T18:27:50.535" v="164" actId="1076"/>
          <ac:spMkLst>
            <pc:docMk/>
            <pc:sldMk cId="665743230" sldId="2848"/>
            <ac:spMk id="3" creationId="{CDAAABD5-BF3E-58D4-6A91-E0992BB43699}"/>
          </ac:spMkLst>
        </pc:spChg>
        <pc:spChg chg="mod">
          <ac:chgData name="Beniston, Joshua - FPAC-NRCS, CA" userId="729a7325-1604-4ca0-9ff6-67b6606cf032" providerId="ADAL" clId="{9CEB6F90-5320-42BD-8EED-744DDAAA343D}" dt="2025-03-12T23:52:06.924" v="0"/>
          <ac:spMkLst>
            <pc:docMk/>
            <pc:sldMk cId="665743230" sldId="2848"/>
            <ac:spMk id="5" creationId="{0E292046-95B0-0D14-AA84-DB0C524CE984}"/>
          </ac:spMkLst>
        </pc:spChg>
        <pc:picChg chg="mod">
          <ac:chgData name="Beniston, Joshua - FPAC-NRCS, CA" userId="729a7325-1604-4ca0-9ff6-67b6606cf032" providerId="ADAL" clId="{9CEB6F90-5320-42BD-8EED-744DDAAA343D}" dt="2025-03-17T19:01:50.384" v="261" actId="962"/>
          <ac:picMkLst>
            <pc:docMk/>
            <pc:sldMk cId="665743230" sldId="2848"/>
            <ac:picMk id="4" creationId="{6AD21FD4-F322-50F4-44CC-B20115CE80FE}"/>
          </ac:picMkLst>
        </pc:picChg>
      </pc:sldChg>
      <pc:sldChg chg="modSp mod modNotes">
        <pc:chgData name="Beniston, Joshua - FPAC-NRCS, CA" userId="729a7325-1604-4ca0-9ff6-67b6606cf032" providerId="ADAL" clId="{9CEB6F90-5320-42BD-8EED-744DDAAA343D}" dt="2025-03-17T19:08:43.598" v="314" actId="33553"/>
        <pc:sldMkLst>
          <pc:docMk/>
          <pc:sldMk cId="3672479396" sldId="2849"/>
        </pc:sldMkLst>
        <pc:spChg chg="mod">
          <ac:chgData name="Beniston, Joshua - FPAC-NRCS, CA" userId="729a7325-1604-4ca0-9ff6-67b6606cf032" providerId="ADAL" clId="{9CEB6F90-5320-42BD-8EED-744DDAAA343D}" dt="2025-03-17T18:28:32.580" v="170" actId="1076"/>
          <ac:spMkLst>
            <pc:docMk/>
            <pc:sldMk cId="3672479396" sldId="2849"/>
            <ac:spMk id="5" creationId="{DDE49960-9005-F5F7-15B1-7D49530F019F}"/>
          </ac:spMkLst>
        </pc:spChg>
        <pc:spChg chg="mod">
          <ac:chgData name="Beniston, Joshua - FPAC-NRCS, CA" userId="729a7325-1604-4ca0-9ff6-67b6606cf032" providerId="ADAL" clId="{9CEB6F90-5320-42BD-8EED-744DDAAA343D}" dt="2025-03-17T19:08:43.598" v="314" actId="33553"/>
          <ac:spMkLst>
            <pc:docMk/>
            <pc:sldMk cId="3672479396" sldId="2849"/>
            <ac:spMk id="6" creationId="{393B3354-7443-E538-8A3E-9E5A721BF97C}"/>
          </ac:spMkLst>
        </pc:spChg>
        <pc:spChg chg="mod">
          <ac:chgData name="Beniston, Joshua - FPAC-NRCS, CA" userId="729a7325-1604-4ca0-9ff6-67b6606cf032" providerId="ADAL" clId="{9CEB6F90-5320-42BD-8EED-744DDAAA343D}" dt="2025-03-17T18:28:25.300" v="169" actId="1076"/>
          <ac:spMkLst>
            <pc:docMk/>
            <pc:sldMk cId="3672479396" sldId="2849"/>
            <ac:spMk id="10" creationId="{CA541C43-E1B0-B1DB-2A5E-D5403EE12B47}"/>
          </ac:spMkLst>
        </pc:spChg>
        <pc:picChg chg="mod">
          <ac:chgData name="Beniston, Joshua - FPAC-NRCS, CA" userId="729a7325-1604-4ca0-9ff6-67b6606cf032" providerId="ADAL" clId="{9CEB6F90-5320-42BD-8EED-744DDAAA343D}" dt="2025-03-17T19:03:12.317" v="263" actId="962"/>
          <ac:picMkLst>
            <pc:docMk/>
            <pc:sldMk cId="3672479396" sldId="2849"/>
            <ac:picMk id="9" creationId="{F479628A-C773-4AB6-06F4-77EA03B4114F}"/>
          </ac:picMkLst>
        </pc:picChg>
      </pc:sldChg>
      <pc:sldChg chg="modSp mod modNotes">
        <pc:chgData name="Beniston, Joshua - FPAC-NRCS, CA" userId="729a7325-1604-4ca0-9ff6-67b6606cf032" providerId="ADAL" clId="{9CEB6F90-5320-42BD-8EED-744DDAAA343D}" dt="2025-03-17T19:08:45.219" v="315" actId="33553"/>
        <pc:sldMkLst>
          <pc:docMk/>
          <pc:sldMk cId="4210048192" sldId="2850"/>
        </pc:sldMkLst>
        <pc:spChg chg="mod">
          <ac:chgData name="Beniston, Joshua - FPAC-NRCS, CA" userId="729a7325-1604-4ca0-9ff6-67b6606cf032" providerId="ADAL" clId="{9CEB6F90-5320-42BD-8EED-744DDAAA343D}" dt="2025-03-17T19:08:45.219" v="315" actId="33553"/>
          <ac:spMkLst>
            <pc:docMk/>
            <pc:sldMk cId="4210048192" sldId="2850"/>
            <ac:spMk id="6" creationId="{F62019E3-CC1B-BE37-EF76-B1182150D980}"/>
          </ac:spMkLst>
        </pc:spChg>
        <pc:graphicFrameChg chg="mod modGraphic">
          <ac:chgData name="Beniston, Joshua - FPAC-NRCS, CA" userId="729a7325-1604-4ca0-9ff6-67b6606cf032" providerId="ADAL" clId="{9CEB6F90-5320-42BD-8EED-744DDAAA343D}" dt="2025-03-17T18:26:22.449" v="152" actId="14100"/>
          <ac:graphicFrameMkLst>
            <pc:docMk/>
            <pc:sldMk cId="4210048192" sldId="2850"/>
            <ac:graphicFrameMk id="7" creationId="{D376BA3B-0D0E-D0B8-8818-6CC5914B4706}"/>
          </ac:graphicFrameMkLst>
        </pc:graphicFrameChg>
      </pc:sldChg>
      <pc:sldChg chg="modSp mod modNotes">
        <pc:chgData name="Beniston, Joshua - FPAC-NRCS, CA" userId="729a7325-1604-4ca0-9ff6-67b6606cf032" providerId="ADAL" clId="{9CEB6F90-5320-42BD-8EED-744DDAAA343D}" dt="2025-03-17T19:08:03.036" v="294" actId="33553"/>
        <pc:sldMkLst>
          <pc:docMk/>
          <pc:sldMk cId="350732909" sldId="2851"/>
        </pc:sldMkLst>
        <pc:spChg chg="mod">
          <ac:chgData name="Beniston, Joshua - FPAC-NRCS, CA" userId="729a7325-1604-4ca0-9ff6-67b6606cf032" providerId="ADAL" clId="{9CEB6F90-5320-42BD-8EED-744DDAAA343D}" dt="2025-03-17T19:08:03.036" v="294" actId="33553"/>
          <ac:spMkLst>
            <pc:docMk/>
            <pc:sldMk cId="350732909" sldId="2851"/>
            <ac:spMk id="2" creationId="{D9E01304-7AF9-0BBE-62F9-BE41889AF69C}"/>
          </ac:spMkLst>
        </pc:spChg>
        <pc:spChg chg="mod">
          <ac:chgData name="Beniston, Joshua - FPAC-NRCS, CA" userId="729a7325-1604-4ca0-9ff6-67b6606cf032" providerId="ADAL" clId="{9CEB6F90-5320-42BD-8EED-744DDAAA343D}" dt="2025-03-13T23:20:59.334" v="79" actId="14100"/>
          <ac:spMkLst>
            <pc:docMk/>
            <pc:sldMk cId="350732909" sldId="2851"/>
            <ac:spMk id="3" creationId="{524D2C29-2638-5E86-BB1C-CA22135FC299}"/>
          </ac:spMkLst>
        </pc:spChg>
        <pc:picChg chg="mod">
          <ac:chgData name="Beniston, Joshua - FPAC-NRCS, CA" userId="729a7325-1604-4ca0-9ff6-67b6606cf032" providerId="ADAL" clId="{9CEB6F90-5320-42BD-8EED-744DDAAA343D}" dt="2025-03-17T18:44:06.259" v="223" actId="962"/>
          <ac:picMkLst>
            <pc:docMk/>
            <pc:sldMk cId="350732909" sldId="2851"/>
            <ac:picMk id="6" creationId="{5FA6B75C-F0AA-6550-3C7A-66DCA65FE291}"/>
          </ac:picMkLst>
        </pc:picChg>
      </pc:sldChg>
      <pc:sldChg chg="modSp mod modNotes">
        <pc:chgData name="Beniston, Joshua - FPAC-NRCS, CA" userId="729a7325-1604-4ca0-9ff6-67b6606cf032" providerId="ADAL" clId="{9CEB6F90-5320-42BD-8EED-744DDAAA343D}" dt="2025-03-17T19:08:09.782" v="297" actId="33553"/>
        <pc:sldMkLst>
          <pc:docMk/>
          <pc:sldMk cId="3310445846" sldId="2852"/>
        </pc:sldMkLst>
        <pc:spChg chg="mod">
          <ac:chgData name="Beniston, Joshua - FPAC-NRCS, CA" userId="729a7325-1604-4ca0-9ff6-67b6606cf032" providerId="ADAL" clId="{9CEB6F90-5320-42BD-8EED-744DDAAA343D}" dt="2025-03-17T18:19:23.927" v="94" actId="14100"/>
          <ac:spMkLst>
            <pc:docMk/>
            <pc:sldMk cId="3310445846" sldId="2852"/>
            <ac:spMk id="3" creationId="{B3E259E8-CC0D-4DEA-9D0F-DB214BB6BE57}"/>
          </ac:spMkLst>
        </pc:spChg>
        <pc:spChg chg="mod">
          <ac:chgData name="Beniston, Joshua - FPAC-NRCS, CA" userId="729a7325-1604-4ca0-9ff6-67b6606cf032" providerId="ADAL" clId="{9CEB6F90-5320-42BD-8EED-744DDAAA343D}" dt="2025-03-17T19:08:09.782" v="297" actId="33553"/>
          <ac:spMkLst>
            <pc:docMk/>
            <pc:sldMk cId="3310445846" sldId="2852"/>
            <ac:spMk id="4" creationId="{FDC01387-7BAB-4BE6-875C-9B623704B279}"/>
          </ac:spMkLst>
        </pc:spChg>
        <pc:picChg chg="mod">
          <ac:chgData name="Beniston, Joshua - FPAC-NRCS, CA" userId="729a7325-1604-4ca0-9ff6-67b6606cf032" providerId="ADAL" clId="{9CEB6F90-5320-42BD-8EED-744DDAAA343D}" dt="2025-03-17T18:45:20.422" v="229" actId="962"/>
          <ac:picMkLst>
            <pc:docMk/>
            <pc:sldMk cId="3310445846" sldId="2852"/>
            <ac:picMk id="2" creationId="{7FD7CE08-7378-F8D7-8EEB-8527436AC0DF}"/>
          </ac:picMkLst>
        </pc:picChg>
      </pc:sldChg>
      <pc:sldChg chg="modSp mod modNotes">
        <pc:chgData name="Beniston, Joshua - FPAC-NRCS, CA" userId="729a7325-1604-4ca0-9ff6-67b6606cf032" providerId="ADAL" clId="{9CEB6F90-5320-42BD-8EED-744DDAAA343D}" dt="2025-03-17T19:08:11.385" v="298" actId="33553"/>
        <pc:sldMkLst>
          <pc:docMk/>
          <pc:sldMk cId="2018988262" sldId="2853"/>
        </pc:sldMkLst>
        <pc:spChg chg="mod">
          <ac:chgData name="Beniston, Joshua - FPAC-NRCS, CA" userId="729a7325-1604-4ca0-9ff6-67b6606cf032" providerId="ADAL" clId="{9CEB6F90-5320-42BD-8EED-744DDAAA343D}" dt="2025-03-17T19:08:11.385" v="298" actId="33553"/>
          <ac:spMkLst>
            <pc:docMk/>
            <pc:sldMk cId="2018988262" sldId="2853"/>
            <ac:spMk id="2" creationId="{D9E01304-7AF9-0BBE-62F9-BE41889AF69C}"/>
          </ac:spMkLst>
        </pc:spChg>
        <pc:spChg chg="mod">
          <ac:chgData name="Beniston, Joshua - FPAC-NRCS, CA" userId="729a7325-1604-4ca0-9ff6-67b6606cf032" providerId="ADAL" clId="{9CEB6F90-5320-42BD-8EED-744DDAAA343D}" dt="2025-03-17T18:19:42.598" v="97" actId="14100"/>
          <ac:spMkLst>
            <pc:docMk/>
            <pc:sldMk cId="2018988262" sldId="2853"/>
            <ac:spMk id="3" creationId="{524D2C29-2638-5E86-BB1C-CA22135FC299}"/>
          </ac:spMkLst>
        </pc:spChg>
        <pc:picChg chg="mod">
          <ac:chgData name="Beniston, Joshua - FPAC-NRCS, CA" userId="729a7325-1604-4ca0-9ff6-67b6606cf032" providerId="ADAL" clId="{9CEB6F90-5320-42BD-8EED-744DDAAA343D}" dt="2025-03-17T18:45:31.542" v="231" actId="962"/>
          <ac:picMkLst>
            <pc:docMk/>
            <pc:sldMk cId="2018988262" sldId="2853"/>
            <ac:picMk id="4" creationId="{07684C6D-C2D8-8A57-2E7A-CB45B70BE6A0}"/>
          </ac:picMkLst>
        </pc:picChg>
      </pc:sldChg>
      <pc:sldChg chg="modSp mod modNotes">
        <pc:chgData name="Beniston, Joshua - FPAC-NRCS, CA" userId="729a7325-1604-4ca0-9ff6-67b6606cf032" providerId="ADAL" clId="{9CEB6F90-5320-42BD-8EED-744DDAAA343D}" dt="2025-03-17T19:08:19.631" v="302" actId="33553"/>
        <pc:sldMkLst>
          <pc:docMk/>
          <pc:sldMk cId="2160067464" sldId="2854"/>
        </pc:sldMkLst>
        <pc:spChg chg="mod">
          <ac:chgData name="Beniston, Joshua - FPAC-NRCS, CA" userId="729a7325-1604-4ca0-9ff6-67b6606cf032" providerId="ADAL" clId="{9CEB6F90-5320-42BD-8EED-744DDAAA343D}" dt="2025-03-17T18:21:23.447" v="110" actId="1076"/>
          <ac:spMkLst>
            <pc:docMk/>
            <pc:sldMk cId="2160067464" sldId="2854"/>
            <ac:spMk id="3" creationId="{B3E259E8-CC0D-4DEA-9D0F-DB214BB6BE57}"/>
          </ac:spMkLst>
        </pc:spChg>
        <pc:spChg chg="mod">
          <ac:chgData name="Beniston, Joshua - FPAC-NRCS, CA" userId="729a7325-1604-4ca0-9ff6-67b6606cf032" providerId="ADAL" clId="{9CEB6F90-5320-42BD-8EED-744DDAAA343D}" dt="2025-03-17T19:08:19.631" v="302" actId="33553"/>
          <ac:spMkLst>
            <pc:docMk/>
            <pc:sldMk cId="2160067464" sldId="2854"/>
            <ac:spMk id="4" creationId="{FDC01387-7BAB-4BE6-875C-9B623704B279}"/>
          </ac:spMkLst>
        </pc:spChg>
        <pc:picChg chg="mod">
          <ac:chgData name="Beniston, Joshua - FPAC-NRCS, CA" userId="729a7325-1604-4ca0-9ff6-67b6606cf032" providerId="ADAL" clId="{9CEB6F90-5320-42BD-8EED-744DDAAA343D}" dt="2025-03-17T18:47:31.877" v="241" actId="962"/>
          <ac:picMkLst>
            <pc:docMk/>
            <pc:sldMk cId="2160067464" sldId="2854"/>
            <ac:picMk id="5" creationId="{7C4AAC58-9E09-5390-C049-73C7389E9AF3}"/>
          </ac:picMkLst>
        </pc:picChg>
      </pc:sldChg>
      <pc:sldChg chg="modSp mod modNotes">
        <pc:chgData name="Beniston, Joshua - FPAC-NRCS, CA" userId="729a7325-1604-4ca0-9ff6-67b6606cf032" providerId="ADAL" clId="{9CEB6F90-5320-42BD-8EED-744DDAAA343D}" dt="2025-03-17T19:08:22.068" v="303" actId="33553"/>
        <pc:sldMkLst>
          <pc:docMk/>
          <pc:sldMk cId="3189774578" sldId="2855"/>
        </pc:sldMkLst>
        <pc:spChg chg="mod">
          <ac:chgData name="Beniston, Joshua - FPAC-NRCS, CA" userId="729a7325-1604-4ca0-9ff6-67b6606cf032" providerId="ADAL" clId="{9CEB6F90-5320-42BD-8EED-744DDAAA343D}" dt="2025-03-17T19:08:22.068" v="303" actId="33553"/>
          <ac:spMkLst>
            <pc:docMk/>
            <pc:sldMk cId="3189774578" sldId="2855"/>
            <ac:spMk id="2" creationId="{D9E01304-7AF9-0BBE-62F9-BE41889AF69C}"/>
          </ac:spMkLst>
        </pc:spChg>
        <pc:spChg chg="mod">
          <ac:chgData name="Beniston, Joshua - FPAC-NRCS, CA" userId="729a7325-1604-4ca0-9ff6-67b6606cf032" providerId="ADAL" clId="{9CEB6F90-5320-42BD-8EED-744DDAAA343D}" dt="2025-03-17T18:22:05.033" v="114" actId="1076"/>
          <ac:spMkLst>
            <pc:docMk/>
            <pc:sldMk cId="3189774578" sldId="2855"/>
            <ac:spMk id="3" creationId="{524D2C29-2638-5E86-BB1C-CA22135FC299}"/>
          </ac:spMkLst>
        </pc:spChg>
        <pc:picChg chg="mod">
          <ac:chgData name="Beniston, Joshua - FPAC-NRCS, CA" userId="729a7325-1604-4ca0-9ff6-67b6606cf032" providerId="ADAL" clId="{9CEB6F90-5320-42BD-8EED-744DDAAA343D}" dt="2025-03-17T18:47:55.054" v="243" actId="962"/>
          <ac:picMkLst>
            <pc:docMk/>
            <pc:sldMk cId="3189774578" sldId="2855"/>
            <ac:picMk id="5" creationId="{09CA8007-5641-FF98-CC34-B209310B9F19}"/>
          </ac:picMkLst>
        </pc:picChg>
      </pc:sldChg>
      <pc:sldChg chg="modSp mod modNotes">
        <pc:chgData name="Beniston, Joshua - FPAC-NRCS, CA" userId="729a7325-1604-4ca0-9ff6-67b6606cf032" providerId="ADAL" clId="{9CEB6F90-5320-42BD-8EED-744DDAAA343D}" dt="2025-03-17T19:08:30.383" v="307" actId="33553"/>
        <pc:sldMkLst>
          <pc:docMk/>
          <pc:sldMk cId="3794921668" sldId="2856"/>
        </pc:sldMkLst>
        <pc:spChg chg="mod">
          <ac:chgData name="Beniston, Joshua - FPAC-NRCS, CA" userId="729a7325-1604-4ca0-9ff6-67b6606cf032" providerId="ADAL" clId="{9CEB6F90-5320-42BD-8EED-744DDAAA343D}" dt="2025-03-17T18:24:25.008" v="137" actId="14100"/>
          <ac:spMkLst>
            <pc:docMk/>
            <pc:sldMk cId="3794921668" sldId="2856"/>
            <ac:spMk id="3" creationId="{B3E259E8-CC0D-4DEA-9D0F-DB214BB6BE57}"/>
          </ac:spMkLst>
        </pc:spChg>
        <pc:spChg chg="mod">
          <ac:chgData name="Beniston, Joshua - FPAC-NRCS, CA" userId="729a7325-1604-4ca0-9ff6-67b6606cf032" providerId="ADAL" clId="{9CEB6F90-5320-42BD-8EED-744DDAAA343D}" dt="2025-03-17T19:08:30.383" v="307" actId="33553"/>
          <ac:spMkLst>
            <pc:docMk/>
            <pc:sldMk cId="3794921668" sldId="2856"/>
            <ac:spMk id="4" creationId="{FDC01387-7BAB-4BE6-875C-9B623704B279}"/>
          </ac:spMkLst>
        </pc:spChg>
        <pc:picChg chg="mod">
          <ac:chgData name="Beniston, Joshua - FPAC-NRCS, CA" userId="729a7325-1604-4ca0-9ff6-67b6606cf032" providerId="ADAL" clId="{9CEB6F90-5320-42BD-8EED-744DDAAA343D}" dt="2025-03-17T18:59:07.267" v="251" actId="962"/>
          <ac:picMkLst>
            <pc:docMk/>
            <pc:sldMk cId="3794921668" sldId="2856"/>
            <ac:picMk id="2" creationId="{645DDDDC-2B02-CD7E-DD07-9D34416C7336}"/>
          </ac:picMkLst>
        </pc:picChg>
      </pc:sldChg>
      <pc:sldChg chg="modSp mod modNotes">
        <pc:chgData name="Beniston, Joshua - FPAC-NRCS, CA" userId="729a7325-1604-4ca0-9ff6-67b6606cf032" providerId="ADAL" clId="{9CEB6F90-5320-42BD-8EED-744DDAAA343D}" dt="2025-03-17T19:08:32.088" v="308" actId="33553"/>
        <pc:sldMkLst>
          <pc:docMk/>
          <pc:sldMk cId="3375488620" sldId="2857"/>
        </pc:sldMkLst>
        <pc:spChg chg="mod">
          <ac:chgData name="Beniston, Joshua - FPAC-NRCS, CA" userId="729a7325-1604-4ca0-9ff6-67b6606cf032" providerId="ADAL" clId="{9CEB6F90-5320-42BD-8EED-744DDAAA343D}" dt="2025-03-17T19:08:32.088" v="308" actId="33553"/>
          <ac:spMkLst>
            <pc:docMk/>
            <pc:sldMk cId="3375488620" sldId="2857"/>
            <ac:spMk id="2" creationId="{D9E01304-7AF9-0BBE-62F9-BE41889AF69C}"/>
          </ac:spMkLst>
        </pc:spChg>
        <pc:spChg chg="mod">
          <ac:chgData name="Beniston, Joshua - FPAC-NRCS, CA" userId="729a7325-1604-4ca0-9ff6-67b6606cf032" providerId="ADAL" clId="{9CEB6F90-5320-42BD-8EED-744DDAAA343D}" dt="2025-03-17T18:25:14.391" v="145" actId="1076"/>
          <ac:spMkLst>
            <pc:docMk/>
            <pc:sldMk cId="3375488620" sldId="2857"/>
            <ac:spMk id="3" creationId="{524D2C29-2638-5E86-BB1C-CA22135FC299}"/>
          </ac:spMkLst>
        </pc:spChg>
        <pc:picChg chg="mod">
          <ac:chgData name="Beniston, Joshua - FPAC-NRCS, CA" userId="729a7325-1604-4ca0-9ff6-67b6606cf032" providerId="ADAL" clId="{9CEB6F90-5320-42BD-8EED-744DDAAA343D}" dt="2025-03-17T18:59:47.075" v="253" actId="962"/>
          <ac:picMkLst>
            <pc:docMk/>
            <pc:sldMk cId="3375488620" sldId="2857"/>
            <ac:picMk id="4" creationId="{4792A57B-4C38-EC59-6753-010C0F4F1143}"/>
          </ac:picMkLst>
        </pc:picChg>
      </pc:sldChg>
      <pc:sldChg chg="modSp mod modNotes">
        <pc:chgData name="Beniston, Joshua - FPAC-NRCS, CA" userId="729a7325-1604-4ca0-9ff6-67b6606cf032" providerId="ADAL" clId="{9CEB6F90-5320-42BD-8EED-744DDAAA343D}" dt="2025-03-17T19:08:33.844" v="309" actId="33553"/>
        <pc:sldMkLst>
          <pc:docMk/>
          <pc:sldMk cId="1920490179" sldId="2858"/>
        </pc:sldMkLst>
        <pc:spChg chg="mod">
          <ac:chgData name="Beniston, Joshua - FPAC-NRCS, CA" userId="729a7325-1604-4ca0-9ff6-67b6606cf032" providerId="ADAL" clId="{9CEB6F90-5320-42BD-8EED-744DDAAA343D}" dt="2025-03-17T19:08:33.844" v="309" actId="33553"/>
          <ac:spMkLst>
            <pc:docMk/>
            <pc:sldMk cId="1920490179" sldId="2858"/>
            <ac:spMk id="2" creationId="{0C92C29A-2D6D-D799-30DD-3157B195B590}"/>
          </ac:spMkLst>
        </pc:spChg>
        <pc:spChg chg="mod">
          <ac:chgData name="Beniston, Joshua - FPAC-NRCS, CA" userId="729a7325-1604-4ca0-9ff6-67b6606cf032" providerId="ADAL" clId="{9CEB6F90-5320-42BD-8EED-744DDAAA343D}" dt="2025-03-17T18:25:29.258" v="147" actId="255"/>
          <ac:spMkLst>
            <pc:docMk/>
            <pc:sldMk cId="1920490179" sldId="2858"/>
            <ac:spMk id="3" creationId="{FDAD34C1-D563-68A4-4F31-DB4E6A360C53}"/>
          </ac:spMkLst>
        </pc:spChg>
      </pc:sldChg>
      <pc:sldChg chg="modSp mod modNotes">
        <pc:chgData name="Beniston, Joshua - FPAC-NRCS, CA" userId="729a7325-1604-4ca0-9ff6-67b6606cf032" providerId="ADAL" clId="{9CEB6F90-5320-42BD-8EED-744DDAAA343D}" dt="2025-03-17T19:08:13.134" v="299" actId="33553"/>
        <pc:sldMkLst>
          <pc:docMk/>
          <pc:sldMk cId="3538531354" sldId="2861"/>
        </pc:sldMkLst>
        <pc:spChg chg="mod">
          <ac:chgData name="Beniston, Joshua - FPAC-NRCS, CA" userId="729a7325-1604-4ca0-9ff6-67b6606cf032" providerId="ADAL" clId="{9CEB6F90-5320-42BD-8EED-744DDAAA343D}" dt="2025-03-17T19:08:13.134" v="299" actId="33553"/>
          <ac:spMkLst>
            <pc:docMk/>
            <pc:sldMk cId="3538531354" sldId="2861"/>
            <ac:spMk id="2" creationId="{D9E01304-7AF9-0BBE-62F9-BE41889AF69C}"/>
          </ac:spMkLst>
        </pc:spChg>
        <pc:spChg chg="mod">
          <ac:chgData name="Beniston, Joshua - FPAC-NRCS, CA" userId="729a7325-1604-4ca0-9ff6-67b6606cf032" providerId="ADAL" clId="{9CEB6F90-5320-42BD-8EED-744DDAAA343D}" dt="2025-03-17T18:20:12.053" v="99" actId="255"/>
          <ac:spMkLst>
            <pc:docMk/>
            <pc:sldMk cId="3538531354" sldId="2861"/>
            <ac:spMk id="3" creationId="{524D2C29-2638-5E86-BB1C-CA22135FC299}"/>
          </ac:spMkLst>
        </pc:spChg>
      </pc:sldChg>
      <pc:sldChg chg="modSp mod modNotes">
        <pc:chgData name="Beniston, Joshua - FPAC-NRCS, CA" userId="729a7325-1604-4ca0-9ff6-67b6606cf032" providerId="ADAL" clId="{9CEB6F90-5320-42BD-8EED-744DDAAA343D}" dt="2025-03-17T19:08:05.304" v="295" actId="33553"/>
        <pc:sldMkLst>
          <pc:docMk/>
          <pc:sldMk cId="778274998" sldId="2862"/>
        </pc:sldMkLst>
        <pc:spChg chg="mod">
          <ac:chgData name="Beniston, Joshua - FPAC-NRCS, CA" userId="729a7325-1604-4ca0-9ff6-67b6606cf032" providerId="ADAL" clId="{9CEB6F90-5320-42BD-8EED-744DDAAA343D}" dt="2025-03-17T19:08:05.304" v="295" actId="33553"/>
          <ac:spMkLst>
            <pc:docMk/>
            <pc:sldMk cId="778274998" sldId="2862"/>
            <ac:spMk id="2" creationId="{D9E01304-7AF9-0BBE-62F9-BE41889AF69C}"/>
          </ac:spMkLst>
        </pc:spChg>
        <pc:spChg chg="mod">
          <ac:chgData name="Beniston, Joshua - FPAC-NRCS, CA" userId="729a7325-1604-4ca0-9ff6-67b6606cf032" providerId="ADAL" clId="{9CEB6F90-5320-42BD-8EED-744DDAAA343D}" dt="2025-03-13T23:21:19.459" v="81" actId="255"/>
          <ac:spMkLst>
            <pc:docMk/>
            <pc:sldMk cId="778274998" sldId="2862"/>
            <ac:spMk id="3" creationId="{524D2C29-2638-5E86-BB1C-CA22135FC299}"/>
          </ac:spMkLst>
        </pc:spChg>
      </pc:sldChg>
      <pc:sldChg chg="modSp mod modNotes">
        <pc:chgData name="Beniston, Joshua - FPAC-NRCS, CA" userId="729a7325-1604-4ca0-9ff6-67b6606cf032" providerId="ADAL" clId="{9CEB6F90-5320-42BD-8EED-744DDAAA343D}" dt="2025-03-17T19:08:23.910" v="304" actId="33553"/>
        <pc:sldMkLst>
          <pc:docMk/>
          <pc:sldMk cId="3126238617" sldId="2863"/>
        </pc:sldMkLst>
        <pc:spChg chg="mod">
          <ac:chgData name="Beniston, Joshua - FPAC-NRCS, CA" userId="729a7325-1604-4ca0-9ff6-67b6606cf032" providerId="ADAL" clId="{9CEB6F90-5320-42BD-8EED-744DDAAA343D}" dt="2025-03-17T19:08:23.910" v="304" actId="33553"/>
          <ac:spMkLst>
            <pc:docMk/>
            <pc:sldMk cId="3126238617" sldId="2863"/>
            <ac:spMk id="2" creationId="{D9E01304-7AF9-0BBE-62F9-BE41889AF69C}"/>
          </ac:spMkLst>
        </pc:spChg>
        <pc:spChg chg="mod">
          <ac:chgData name="Beniston, Joshua - FPAC-NRCS, CA" userId="729a7325-1604-4ca0-9ff6-67b6606cf032" providerId="ADAL" clId="{9CEB6F90-5320-42BD-8EED-744DDAAA343D}" dt="2025-03-17T18:22:42.040" v="118" actId="14100"/>
          <ac:spMkLst>
            <pc:docMk/>
            <pc:sldMk cId="3126238617" sldId="2863"/>
            <ac:spMk id="3" creationId="{524D2C29-2638-5E86-BB1C-CA22135FC299}"/>
          </ac:spMkLst>
        </pc:spChg>
      </pc:sldChg>
      <pc:sldChg chg="modSp mod modNotes">
        <pc:chgData name="Beniston, Joshua - FPAC-NRCS, CA" userId="729a7325-1604-4ca0-9ff6-67b6606cf032" providerId="ADAL" clId="{9CEB6F90-5320-42BD-8EED-744DDAAA343D}" dt="2025-03-17T19:07:49.059" v="288" actId="33553"/>
        <pc:sldMkLst>
          <pc:docMk/>
          <pc:sldMk cId="1645483357" sldId="2869"/>
        </pc:sldMkLst>
        <pc:spChg chg="mod">
          <ac:chgData name="Beniston, Joshua - FPAC-NRCS, CA" userId="729a7325-1604-4ca0-9ff6-67b6606cf032" providerId="ADAL" clId="{9CEB6F90-5320-42BD-8EED-744DDAAA343D}" dt="2025-03-17T19:07:49.059" v="288" actId="33553"/>
          <ac:spMkLst>
            <pc:docMk/>
            <pc:sldMk cId="1645483357" sldId="2869"/>
            <ac:spMk id="2" creationId="{6B44ADC5-72D8-FC73-622D-FD1AE3473ECE}"/>
          </ac:spMkLst>
        </pc:spChg>
        <pc:picChg chg="mod">
          <ac:chgData name="Beniston, Joshua - FPAC-NRCS, CA" userId="729a7325-1604-4ca0-9ff6-67b6606cf032" providerId="ADAL" clId="{9CEB6F90-5320-42BD-8EED-744DDAAA343D}" dt="2025-03-17T18:42:02.605" v="215" actId="962"/>
          <ac:picMkLst>
            <pc:docMk/>
            <pc:sldMk cId="1645483357" sldId="2869"/>
            <ac:picMk id="3" creationId="{C874EF56-F8A1-FAEF-FEC4-4B625A619C58}"/>
          </ac:picMkLst>
        </pc:picChg>
      </pc:sldChg>
      <pc:sldChg chg="modSp mod modNotes">
        <pc:chgData name="Beniston, Joshua - FPAC-NRCS, CA" userId="729a7325-1604-4ca0-9ff6-67b6606cf032" providerId="ADAL" clId="{9CEB6F90-5320-42BD-8EED-744DDAAA343D}" dt="2025-03-17T19:07:58.942" v="292" actId="33553"/>
        <pc:sldMkLst>
          <pc:docMk/>
          <pc:sldMk cId="3257844007" sldId="2871"/>
        </pc:sldMkLst>
        <pc:spChg chg="mod">
          <ac:chgData name="Beniston, Joshua - FPAC-NRCS, CA" userId="729a7325-1604-4ca0-9ff6-67b6606cf032" providerId="ADAL" clId="{9CEB6F90-5320-42BD-8EED-744DDAAA343D}" dt="2025-03-17T19:07:58.942" v="292" actId="33553"/>
          <ac:spMkLst>
            <pc:docMk/>
            <pc:sldMk cId="3257844007" sldId="2871"/>
            <ac:spMk id="2" creationId="{903B1490-895B-CB38-8D28-AC5DE657B57B}"/>
          </ac:spMkLst>
        </pc:spChg>
        <pc:spChg chg="mod">
          <ac:chgData name="Beniston, Joshua - FPAC-NRCS, CA" userId="729a7325-1604-4ca0-9ff6-67b6606cf032" providerId="ADAL" clId="{9CEB6F90-5320-42BD-8EED-744DDAAA343D}" dt="2025-03-13T23:19:25.922" v="66" actId="1076"/>
          <ac:spMkLst>
            <pc:docMk/>
            <pc:sldMk cId="3257844007" sldId="2871"/>
            <ac:spMk id="3" creationId="{9CD37C02-E7B1-3BD0-E643-6B8581FA0976}"/>
          </ac:spMkLst>
        </pc:spChg>
        <pc:picChg chg="mod">
          <ac:chgData name="Beniston, Joshua - FPAC-NRCS, CA" userId="729a7325-1604-4ca0-9ff6-67b6606cf032" providerId="ADAL" clId="{9CEB6F90-5320-42BD-8EED-744DDAAA343D}" dt="2025-03-17T18:43:11.375" v="219" actId="962"/>
          <ac:picMkLst>
            <pc:docMk/>
            <pc:sldMk cId="3257844007" sldId="2871"/>
            <ac:picMk id="7" creationId="{86870CC1-AE4E-6B13-D30A-AAF3846FBC11}"/>
          </ac:picMkLst>
        </pc:picChg>
      </pc:sldChg>
      <pc:sldChg chg="modSp mod modNotes">
        <pc:chgData name="Beniston, Joshua - FPAC-NRCS, CA" userId="729a7325-1604-4ca0-9ff6-67b6606cf032" providerId="ADAL" clId="{9CEB6F90-5320-42BD-8EED-744DDAAA343D}" dt="2025-03-17T19:08:07.584" v="296" actId="33553"/>
        <pc:sldMkLst>
          <pc:docMk/>
          <pc:sldMk cId="1196249372" sldId="2872"/>
        </pc:sldMkLst>
        <pc:spChg chg="mod">
          <ac:chgData name="Beniston, Joshua - FPAC-NRCS, CA" userId="729a7325-1604-4ca0-9ff6-67b6606cf032" providerId="ADAL" clId="{9CEB6F90-5320-42BD-8EED-744DDAAA343D}" dt="2025-03-17T19:08:07.584" v="296" actId="33553"/>
          <ac:spMkLst>
            <pc:docMk/>
            <pc:sldMk cId="1196249372" sldId="2872"/>
            <ac:spMk id="2" creationId="{6795663C-115E-EB85-DA67-56FEDDB0A67C}"/>
          </ac:spMkLst>
        </pc:spChg>
        <pc:picChg chg="mod">
          <ac:chgData name="Beniston, Joshua - FPAC-NRCS, CA" userId="729a7325-1604-4ca0-9ff6-67b6606cf032" providerId="ADAL" clId="{9CEB6F90-5320-42BD-8EED-744DDAAA343D}" dt="2025-03-17T18:44:24.672" v="225" actId="962"/>
          <ac:picMkLst>
            <pc:docMk/>
            <pc:sldMk cId="1196249372" sldId="2872"/>
            <ac:picMk id="4" creationId="{BEB1B695-2D05-23C0-1412-190D9474B6B9}"/>
          </ac:picMkLst>
        </pc:picChg>
        <pc:picChg chg="mod">
          <ac:chgData name="Beniston, Joshua - FPAC-NRCS, CA" userId="729a7325-1604-4ca0-9ff6-67b6606cf032" providerId="ADAL" clId="{9CEB6F90-5320-42BD-8EED-744DDAAA343D}" dt="2025-03-17T18:45:04.114" v="227" actId="962"/>
          <ac:picMkLst>
            <pc:docMk/>
            <pc:sldMk cId="1196249372" sldId="2872"/>
            <ac:picMk id="5" creationId="{96D19582-5832-35F4-892E-0D6742E3ECDC}"/>
          </ac:picMkLst>
        </pc:picChg>
      </pc:sldChg>
      <pc:sldChg chg="modSp mod modNotes">
        <pc:chgData name="Beniston, Joshua - FPAC-NRCS, CA" userId="729a7325-1604-4ca0-9ff6-67b6606cf032" providerId="ADAL" clId="{9CEB6F90-5320-42BD-8EED-744DDAAA343D}" dt="2025-03-17T19:08:15.137" v="300" actId="33553"/>
        <pc:sldMkLst>
          <pc:docMk/>
          <pc:sldMk cId="3206169050" sldId="2873"/>
        </pc:sldMkLst>
        <pc:spChg chg="mod">
          <ac:chgData name="Beniston, Joshua - FPAC-NRCS, CA" userId="729a7325-1604-4ca0-9ff6-67b6606cf032" providerId="ADAL" clId="{9CEB6F90-5320-42BD-8EED-744DDAAA343D}" dt="2025-03-17T19:08:15.137" v="300" actId="33553"/>
          <ac:spMkLst>
            <pc:docMk/>
            <pc:sldMk cId="3206169050" sldId="2873"/>
            <ac:spMk id="2" creationId="{6795663C-115E-EB85-DA67-56FEDDB0A67C}"/>
          </ac:spMkLst>
        </pc:spChg>
        <pc:picChg chg="mod">
          <ac:chgData name="Beniston, Joshua - FPAC-NRCS, CA" userId="729a7325-1604-4ca0-9ff6-67b6606cf032" providerId="ADAL" clId="{9CEB6F90-5320-42BD-8EED-744DDAAA343D}" dt="2025-03-17T18:46:18.533" v="233" actId="962"/>
          <ac:picMkLst>
            <pc:docMk/>
            <pc:sldMk cId="3206169050" sldId="2873"/>
            <ac:picMk id="6" creationId="{2E75AA51-D657-D3D4-5BCA-57549F379470}"/>
          </ac:picMkLst>
        </pc:picChg>
        <pc:picChg chg="mod">
          <ac:chgData name="Beniston, Joshua - FPAC-NRCS, CA" userId="729a7325-1604-4ca0-9ff6-67b6606cf032" providerId="ADAL" clId="{9CEB6F90-5320-42BD-8EED-744DDAAA343D}" dt="2025-03-17T18:46:36.024" v="235" actId="962"/>
          <ac:picMkLst>
            <pc:docMk/>
            <pc:sldMk cId="3206169050" sldId="2873"/>
            <ac:picMk id="7" creationId="{82F5A9A6-7EB2-62C0-045B-9063A15A3536}"/>
          </ac:picMkLst>
        </pc:picChg>
      </pc:sldChg>
      <pc:sldChg chg="modSp mod modNotes">
        <pc:chgData name="Beniston, Joshua - FPAC-NRCS, CA" userId="729a7325-1604-4ca0-9ff6-67b6606cf032" providerId="ADAL" clId="{9CEB6F90-5320-42BD-8EED-744DDAAA343D}" dt="2025-03-17T19:08:17.220" v="301" actId="33553"/>
        <pc:sldMkLst>
          <pc:docMk/>
          <pc:sldMk cId="3764738211" sldId="2875"/>
        </pc:sldMkLst>
        <pc:spChg chg="mod">
          <ac:chgData name="Beniston, Joshua - FPAC-NRCS, CA" userId="729a7325-1604-4ca0-9ff6-67b6606cf032" providerId="ADAL" clId="{9CEB6F90-5320-42BD-8EED-744DDAAA343D}" dt="2025-03-17T19:08:17.220" v="301" actId="33553"/>
          <ac:spMkLst>
            <pc:docMk/>
            <pc:sldMk cId="3764738211" sldId="2875"/>
            <ac:spMk id="2" creationId="{6795663C-115E-EB85-DA67-56FEDDB0A67C}"/>
          </ac:spMkLst>
        </pc:spChg>
        <pc:picChg chg="mod">
          <ac:chgData name="Beniston, Joshua - FPAC-NRCS, CA" userId="729a7325-1604-4ca0-9ff6-67b6606cf032" providerId="ADAL" clId="{9CEB6F90-5320-42BD-8EED-744DDAAA343D}" dt="2025-03-17T18:47:06.795" v="239" actId="962"/>
          <ac:picMkLst>
            <pc:docMk/>
            <pc:sldMk cId="3764738211" sldId="2875"/>
            <ac:picMk id="3" creationId="{22F447D7-AB04-0524-8704-466571630382}"/>
          </ac:picMkLst>
        </pc:picChg>
        <pc:picChg chg="mod">
          <ac:chgData name="Beniston, Joshua - FPAC-NRCS, CA" userId="729a7325-1604-4ca0-9ff6-67b6606cf032" providerId="ADAL" clId="{9CEB6F90-5320-42BD-8EED-744DDAAA343D}" dt="2025-03-17T18:46:53.322" v="237" actId="962"/>
          <ac:picMkLst>
            <pc:docMk/>
            <pc:sldMk cId="3764738211" sldId="2875"/>
            <ac:picMk id="6" creationId="{2E75AA51-D657-D3D4-5BCA-57549F379470}"/>
          </ac:picMkLst>
        </pc:picChg>
      </pc:sldChg>
      <pc:sldChg chg="modSp mod modNotes">
        <pc:chgData name="Beniston, Joshua - FPAC-NRCS, CA" userId="729a7325-1604-4ca0-9ff6-67b6606cf032" providerId="ADAL" clId="{9CEB6F90-5320-42BD-8EED-744DDAAA343D}" dt="2025-03-17T19:08:26.287" v="305" actId="33553"/>
        <pc:sldMkLst>
          <pc:docMk/>
          <pc:sldMk cId="1590971002" sldId="2876"/>
        </pc:sldMkLst>
        <pc:spChg chg="mod">
          <ac:chgData name="Beniston, Joshua - FPAC-NRCS, CA" userId="729a7325-1604-4ca0-9ff6-67b6606cf032" providerId="ADAL" clId="{9CEB6F90-5320-42BD-8EED-744DDAAA343D}" dt="2025-03-17T19:08:26.287" v="305" actId="33553"/>
          <ac:spMkLst>
            <pc:docMk/>
            <pc:sldMk cId="1590971002" sldId="2876"/>
            <ac:spMk id="2" creationId="{6BFA3BBB-8B45-B68C-DA06-E1564CC3C829}"/>
          </ac:spMkLst>
        </pc:spChg>
        <pc:picChg chg="mod">
          <ac:chgData name="Beniston, Joshua - FPAC-NRCS, CA" userId="729a7325-1604-4ca0-9ff6-67b6606cf032" providerId="ADAL" clId="{9CEB6F90-5320-42BD-8EED-744DDAAA343D}" dt="2025-03-17T18:48:12.297" v="245" actId="962"/>
          <ac:picMkLst>
            <pc:docMk/>
            <pc:sldMk cId="1590971002" sldId="2876"/>
            <ac:picMk id="5" creationId="{D4B7CA6D-C0C0-F37D-A65A-243871152ECE}"/>
          </ac:picMkLst>
        </pc:picChg>
      </pc:sldChg>
      <pc:sldChg chg="modSp mod modNotes">
        <pc:chgData name="Beniston, Joshua - FPAC-NRCS, CA" userId="729a7325-1604-4ca0-9ff6-67b6606cf032" providerId="ADAL" clId="{9CEB6F90-5320-42BD-8EED-744DDAAA343D}" dt="2025-03-17T19:08:28.493" v="306" actId="33553"/>
        <pc:sldMkLst>
          <pc:docMk/>
          <pc:sldMk cId="2347497215" sldId="2877"/>
        </pc:sldMkLst>
        <pc:spChg chg="mod">
          <ac:chgData name="Beniston, Joshua - FPAC-NRCS, CA" userId="729a7325-1604-4ca0-9ff6-67b6606cf032" providerId="ADAL" clId="{9CEB6F90-5320-42BD-8EED-744DDAAA343D}" dt="2025-03-17T19:08:28.493" v="306" actId="33553"/>
          <ac:spMkLst>
            <pc:docMk/>
            <pc:sldMk cId="2347497215" sldId="2877"/>
            <ac:spMk id="2" creationId="{6BFA3BBB-8B45-B68C-DA06-E1564CC3C829}"/>
          </ac:spMkLst>
        </pc:spChg>
        <pc:picChg chg="mod">
          <ac:chgData name="Beniston, Joshua - FPAC-NRCS, CA" userId="729a7325-1604-4ca0-9ff6-67b6606cf032" providerId="ADAL" clId="{9CEB6F90-5320-42BD-8EED-744DDAAA343D}" dt="2025-03-17T18:49:02.785" v="249" actId="962"/>
          <ac:picMkLst>
            <pc:docMk/>
            <pc:sldMk cId="2347497215" sldId="2877"/>
            <ac:picMk id="4" creationId="{032A4319-20C9-C962-876E-40CC63CE034A}"/>
          </ac:picMkLst>
        </pc:picChg>
        <pc:picChg chg="mod">
          <ac:chgData name="Beniston, Joshua - FPAC-NRCS, CA" userId="729a7325-1604-4ca0-9ff6-67b6606cf032" providerId="ADAL" clId="{9CEB6F90-5320-42BD-8EED-744DDAAA343D}" dt="2025-03-17T18:48:30.667" v="247" actId="962"/>
          <ac:picMkLst>
            <pc:docMk/>
            <pc:sldMk cId="2347497215" sldId="2877"/>
            <ac:picMk id="5" creationId="{D4B7CA6D-C0C0-F37D-A65A-243871152ECE}"/>
          </ac:picMkLst>
        </pc:picChg>
      </pc:sldChg>
      <pc:sldChg chg="modSp mod modNotes">
        <pc:chgData name="Beniston, Joshua - FPAC-NRCS, CA" userId="729a7325-1604-4ca0-9ff6-67b6606cf032" providerId="ADAL" clId="{9CEB6F90-5320-42BD-8EED-744DDAAA343D}" dt="2025-03-17T19:07:29.192" v="286" actId="33553"/>
        <pc:sldMkLst>
          <pc:docMk/>
          <pc:sldMk cId="2665963032" sldId="2878"/>
        </pc:sldMkLst>
        <pc:spChg chg="mod">
          <ac:chgData name="Beniston, Joshua - FPAC-NRCS, CA" userId="729a7325-1604-4ca0-9ff6-67b6606cf032" providerId="ADAL" clId="{9CEB6F90-5320-42BD-8EED-744DDAAA343D}" dt="2025-03-17T19:07:29.192" v="286" actId="33553"/>
          <ac:spMkLst>
            <pc:docMk/>
            <pc:sldMk cId="2665963032" sldId="2878"/>
            <ac:spMk id="6" creationId="{71CAF88B-666D-AC84-50B3-43EBB2B8B452}"/>
          </ac:spMkLst>
        </pc:spChg>
        <pc:picChg chg="mod">
          <ac:chgData name="Beniston, Joshua - FPAC-NRCS, CA" userId="729a7325-1604-4ca0-9ff6-67b6606cf032" providerId="ADAL" clId="{9CEB6F90-5320-42BD-8EED-744DDAAA343D}" dt="2025-03-17T18:41:42.291" v="213" actId="962"/>
          <ac:picMkLst>
            <pc:docMk/>
            <pc:sldMk cId="2665963032" sldId="2878"/>
            <ac:picMk id="2" creationId="{B50CB0A7-A8D8-63B1-588A-62818079530B}"/>
          </ac:picMkLst>
        </pc:picChg>
      </pc:sldChg>
      <pc:sldChg chg="modSp mod modNotes">
        <pc:chgData name="Beniston, Joshua - FPAC-NRCS, CA" userId="729a7325-1604-4ca0-9ff6-67b6606cf032" providerId="ADAL" clId="{9CEB6F90-5320-42BD-8EED-744DDAAA343D}" dt="2025-03-17T19:08:40.074" v="312" actId="33553"/>
        <pc:sldMkLst>
          <pc:docMk/>
          <pc:sldMk cId="2859481824" sldId="2881"/>
        </pc:sldMkLst>
        <pc:spChg chg="mod">
          <ac:chgData name="Beniston, Joshua - FPAC-NRCS, CA" userId="729a7325-1604-4ca0-9ff6-67b6606cf032" providerId="ADAL" clId="{9CEB6F90-5320-42BD-8EED-744DDAAA343D}" dt="2025-03-17T19:08:40.074" v="312" actId="33553"/>
          <ac:spMkLst>
            <pc:docMk/>
            <pc:sldMk cId="2859481824" sldId="2881"/>
            <ac:spMk id="2" creationId="{C30C0F8B-5595-41D4-D44F-D38767CC8EA9}"/>
          </ac:spMkLst>
        </pc:spChg>
        <pc:spChg chg="mod">
          <ac:chgData name="Beniston, Joshua - FPAC-NRCS, CA" userId="729a7325-1604-4ca0-9ff6-67b6606cf032" providerId="ADAL" clId="{9CEB6F90-5320-42BD-8EED-744DDAAA343D}" dt="2025-03-17T18:26:43.245" v="155" actId="255"/>
          <ac:spMkLst>
            <pc:docMk/>
            <pc:sldMk cId="2859481824" sldId="2881"/>
            <ac:spMk id="3" creationId="{CE97BB29-FA7B-CCD8-4E7E-505B02A80828}"/>
          </ac:spMkLst>
        </pc:spChg>
      </pc:sldChg>
      <pc:sldChg chg="modSp">
        <pc:chgData name="Beniston, Joshua - FPAC-NRCS, CA" userId="729a7325-1604-4ca0-9ff6-67b6606cf032" providerId="ADAL" clId="{9CEB6F90-5320-42BD-8EED-744DDAAA343D}" dt="2025-03-12T23:54:43.091" v="26"/>
        <pc:sldMkLst>
          <pc:docMk/>
          <pc:sldMk cId="1946441900" sldId="2887"/>
        </pc:sldMkLst>
        <pc:spChg chg="mod">
          <ac:chgData name="Beniston, Joshua - FPAC-NRCS, CA" userId="729a7325-1604-4ca0-9ff6-67b6606cf032" providerId="ADAL" clId="{9CEB6F90-5320-42BD-8EED-744DDAAA343D}" dt="2025-03-12T23:54:43.091" v="26"/>
          <ac:spMkLst>
            <pc:docMk/>
            <pc:sldMk cId="1946441900" sldId="2887"/>
            <ac:spMk id="2" creationId="{64DCE132-EEF4-0292-94F7-6514DDFC32D6}"/>
          </ac:spMkLst>
        </pc:spChg>
        <pc:spChg chg="mod">
          <ac:chgData name="Beniston, Joshua - FPAC-NRCS, CA" userId="729a7325-1604-4ca0-9ff6-67b6606cf032" providerId="ADAL" clId="{9CEB6F90-5320-42BD-8EED-744DDAAA343D}" dt="2025-03-12T23:54:43.091" v="26"/>
          <ac:spMkLst>
            <pc:docMk/>
            <pc:sldMk cId="1946441900" sldId="2887"/>
            <ac:spMk id="3" creationId="{D74A5AA4-9109-5F7A-AF5B-56978FD85F40}"/>
          </ac:spMkLst>
        </pc:spChg>
      </pc:sldChg>
      <pc:sldChg chg="modSp mod modNotes">
        <pc:chgData name="Beniston, Joshua - FPAC-NRCS, CA" userId="729a7325-1604-4ca0-9ff6-67b6606cf032" providerId="ADAL" clId="{9CEB6F90-5320-42BD-8EED-744DDAAA343D}" dt="2025-03-17T19:09:37.763" v="324" actId="33553"/>
        <pc:sldMkLst>
          <pc:docMk/>
          <pc:sldMk cId="3450905070" sldId="2888"/>
        </pc:sldMkLst>
        <pc:spChg chg="mod">
          <ac:chgData name="Beniston, Joshua - FPAC-NRCS, CA" userId="729a7325-1604-4ca0-9ff6-67b6606cf032" providerId="ADAL" clId="{9CEB6F90-5320-42BD-8EED-744DDAAA343D}" dt="2025-03-17T19:09:37.763" v="324" actId="33553"/>
          <ac:spMkLst>
            <pc:docMk/>
            <pc:sldMk cId="3450905070" sldId="2888"/>
            <ac:spMk id="2" creationId="{685C1A5C-8CD0-82A8-8379-ABA1D423BDDD}"/>
          </ac:spMkLst>
        </pc:spChg>
        <pc:picChg chg="mod">
          <ac:chgData name="Beniston, Joshua - FPAC-NRCS, CA" userId="729a7325-1604-4ca0-9ff6-67b6606cf032" providerId="ADAL" clId="{9CEB6F90-5320-42BD-8EED-744DDAAA343D}" dt="2025-03-17T19:05:37.057" v="273" actId="962"/>
          <ac:picMkLst>
            <pc:docMk/>
            <pc:sldMk cId="3450905070" sldId="2888"/>
            <ac:picMk id="5" creationId="{4493B7DA-A45F-D8B7-0BF5-B98CD243EE90}"/>
          </ac:picMkLst>
        </pc:picChg>
        <pc:picChg chg="mod">
          <ac:chgData name="Beniston, Joshua - FPAC-NRCS, CA" userId="729a7325-1604-4ca0-9ff6-67b6606cf032" providerId="ADAL" clId="{9CEB6F90-5320-42BD-8EED-744DDAAA343D}" dt="2025-03-17T19:05:48.794" v="275" actId="962"/>
          <ac:picMkLst>
            <pc:docMk/>
            <pc:sldMk cId="3450905070" sldId="2888"/>
            <ac:picMk id="7" creationId="{AE282CC7-7E9C-4293-E64F-1A0AF5FAB563}"/>
          </ac:picMkLst>
        </pc:picChg>
      </pc:sldChg>
      <pc:sldChg chg="modSp mod modNotes">
        <pc:chgData name="Beniston, Joshua - FPAC-NRCS, CA" userId="729a7325-1604-4ca0-9ff6-67b6606cf032" providerId="ADAL" clId="{9CEB6F90-5320-42BD-8EED-744DDAAA343D}" dt="2025-03-17T19:09:40.723" v="325" actId="33553"/>
        <pc:sldMkLst>
          <pc:docMk/>
          <pc:sldMk cId="817570829" sldId="2889"/>
        </pc:sldMkLst>
        <pc:spChg chg="mod">
          <ac:chgData name="Beniston, Joshua - FPAC-NRCS, CA" userId="729a7325-1604-4ca0-9ff6-67b6606cf032" providerId="ADAL" clId="{9CEB6F90-5320-42BD-8EED-744DDAAA343D}" dt="2025-03-17T19:09:40.723" v="325" actId="33553"/>
          <ac:spMkLst>
            <pc:docMk/>
            <pc:sldMk cId="817570829" sldId="2889"/>
            <ac:spMk id="2" creationId="{9CFFEA4E-D1A3-A68E-A605-8762BBF39518}"/>
          </ac:spMkLst>
        </pc:spChg>
        <pc:picChg chg="mod">
          <ac:chgData name="Beniston, Joshua - FPAC-NRCS, CA" userId="729a7325-1604-4ca0-9ff6-67b6606cf032" providerId="ADAL" clId="{9CEB6F90-5320-42BD-8EED-744DDAAA343D}" dt="2025-03-17T19:06:11.013" v="277" actId="962"/>
          <ac:picMkLst>
            <pc:docMk/>
            <pc:sldMk cId="817570829" sldId="2889"/>
            <ac:picMk id="5" creationId="{211B3245-0CFE-92B2-C201-85CB631F8CBE}"/>
          </ac:picMkLst>
        </pc:picChg>
      </pc:sldChg>
      <pc:sldChg chg="modSp mod modNotes">
        <pc:chgData name="Beniston, Joshua - FPAC-NRCS, CA" userId="729a7325-1604-4ca0-9ff6-67b6606cf032" providerId="ADAL" clId="{9CEB6F90-5320-42BD-8EED-744DDAAA343D}" dt="2025-03-17T19:09:43.207" v="326" actId="33553"/>
        <pc:sldMkLst>
          <pc:docMk/>
          <pc:sldMk cId="2451485597" sldId="2890"/>
        </pc:sldMkLst>
        <pc:spChg chg="mod">
          <ac:chgData name="Beniston, Joshua - FPAC-NRCS, CA" userId="729a7325-1604-4ca0-9ff6-67b6606cf032" providerId="ADAL" clId="{9CEB6F90-5320-42BD-8EED-744DDAAA343D}" dt="2025-03-17T19:09:43.207" v="326" actId="33553"/>
          <ac:spMkLst>
            <pc:docMk/>
            <pc:sldMk cId="2451485597" sldId="2890"/>
            <ac:spMk id="2" creationId="{4CF176E1-C9AD-2948-C54B-0EAA823F1940}"/>
          </ac:spMkLst>
        </pc:spChg>
        <pc:picChg chg="mod">
          <ac:chgData name="Beniston, Joshua - FPAC-NRCS, CA" userId="729a7325-1604-4ca0-9ff6-67b6606cf032" providerId="ADAL" clId="{9CEB6F90-5320-42BD-8EED-744DDAAA343D}" dt="2025-03-17T19:06:34.645" v="281" actId="962"/>
          <ac:picMkLst>
            <pc:docMk/>
            <pc:sldMk cId="2451485597" sldId="2890"/>
            <ac:picMk id="4" creationId="{6D1A5BC8-18E6-33AD-4899-78F07F55AB72}"/>
          </ac:picMkLst>
        </pc:picChg>
        <pc:picChg chg="mod">
          <ac:chgData name="Beniston, Joshua - FPAC-NRCS, CA" userId="729a7325-1604-4ca0-9ff6-67b6606cf032" providerId="ADAL" clId="{9CEB6F90-5320-42BD-8EED-744DDAAA343D}" dt="2025-03-17T19:06:14.793" v="279" actId="962"/>
          <ac:picMkLst>
            <pc:docMk/>
            <pc:sldMk cId="2451485597" sldId="2890"/>
            <ac:picMk id="5" creationId="{3E085E76-A1AD-2112-777C-D9AB75AF3746}"/>
          </ac:picMkLst>
        </pc:picChg>
      </pc:sldChg>
      <pc:sldChg chg="modSp mod modNotes">
        <pc:chgData name="Beniston, Joshua - FPAC-NRCS, CA" userId="729a7325-1604-4ca0-9ff6-67b6606cf032" providerId="ADAL" clId="{9CEB6F90-5320-42BD-8EED-744DDAAA343D}" dt="2025-03-17T19:08:38.386" v="311" actId="33553"/>
        <pc:sldMkLst>
          <pc:docMk/>
          <pc:sldMk cId="3021656810" sldId="2892"/>
        </pc:sldMkLst>
        <pc:spChg chg="mod">
          <ac:chgData name="Beniston, Joshua - FPAC-NRCS, CA" userId="729a7325-1604-4ca0-9ff6-67b6606cf032" providerId="ADAL" clId="{9CEB6F90-5320-42BD-8EED-744DDAAA343D}" dt="2025-03-17T19:08:38.386" v="311" actId="33553"/>
          <ac:spMkLst>
            <pc:docMk/>
            <pc:sldMk cId="3021656810" sldId="2892"/>
            <ac:spMk id="2" creationId="{545345FA-D523-7B0E-86FE-DBEA4AC08C2B}"/>
          </ac:spMkLst>
        </pc:spChg>
        <pc:picChg chg="mod">
          <ac:chgData name="Beniston, Joshua - FPAC-NRCS, CA" userId="729a7325-1604-4ca0-9ff6-67b6606cf032" providerId="ADAL" clId="{9CEB6F90-5320-42BD-8EED-744DDAAA343D}" dt="2025-03-17T19:01:06.218" v="257" actId="962"/>
          <ac:picMkLst>
            <pc:docMk/>
            <pc:sldMk cId="3021656810" sldId="2892"/>
            <ac:picMk id="4" creationId="{65947E38-4542-63F5-5BCC-78D3EB76B057}"/>
          </ac:picMkLst>
        </pc:picChg>
        <pc:picChg chg="mod">
          <ac:chgData name="Beniston, Joshua - FPAC-NRCS, CA" userId="729a7325-1604-4ca0-9ff6-67b6606cf032" providerId="ADAL" clId="{9CEB6F90-5320-42BD-8EED-744DDAAA343D}" dt="2025-03-17T19:01:24.897" v="259" actId="962"/>
          <ac:picMkLst>
            <pc:docMk/>
            <pc:sldMk cId="3021656810" sldId="2892"/>
            <ac:picMk id="5" creationId="{7C8DE6A5-4DB6-B69D-B182-3947592B49CE}"/>
          </ac:picMkLst>
        </pc:picChg>
      </pc:sldChg>
      <pc:sldChg chg="modSp mod modNotes">
        <pc:chgData name="Beniston, Joshua - FPAC-NRCS, CA" userId="729a7325-1604-4ca0-9ff6-67b6606cf032" providerId="ADAL" clId="{9CEB6F90-5320-42BD-8EED-744DDAAA343D}" dt="2025-03-17T19:09:35.189" v="323" actId="33553"/>
        <pc:sldMkLst>
          <pc:docMk/>
          <pc:sldMk cId="64787685" sldId="2894"/>
        </pc:sldMkLst>
        <pc:spChg chg="mod">
          <ac:chgData name="Beniston, Joshua - FPAC-NRCS, CA" userId="729a7325-1604-4ca0-9ff6-67b6606cf032" providerId="ADAL" clId="{9CEB6F90-5320-42BD-8EED-744DDAAA343D}" dt="2025-03-17T19:09:35.189" v="323" actId="33553"/>
          <ac:spMkLst>
            <pc:docMk/>
            <pc:sldMk cId="64787685" sldId="2894"/>
            <ac:spMk id="2" creationId="{685C1A5C-8CD0-82A8-8379-ABA1D423BDDD}"/>
          </ac:spMkLst>
        </pc:spChg>
        <pc:picChg chg="mod">
          <ac:chgData name="Beniston, Joshua - FPAC-NRCS, CA" userId="729a7325-1604-4ca0-9ff6-67b6606cf032" providerId="ADAL" clId="{9CEB6F90-5320-42BD-8EED-744DDAAA343D}" dt="2025-03-17T19:04:42.265" v="271" actId="962"/>
          <ac:picMkLst>
            <pc:docMk/>
            <pc:sldMk cId="64787685" sldId="2894"/>
            <ac:picMk id="5" creationId="{4493B7DA-A45F-D8B7-0BF5-B98CD243EE90}"/>
          </ac:picMkLst>
        </pc:picChg>
      </pc:sldChg>
      <pc:sldChg chg="modSp mod modNotes">
        <pc:chgData name="Beniston, Joshua - FPAC-NRCS, CA" userId="729a7325-1604-4ca0-9ff6-67b6606cf032" providerId="ADAL" clId="{9CEB6F90-5320-42BD-8EED-744DDAAA343D}" dt="2025-03-17T19:09:33.441" v="322" actId="33553"/>
        <pc:sldMkLst>
          <pc:docMk/>
          <pc:sldMk cId="4275421726" sldId="2895"/>
        </pc:sldMkLst>
        <pc:spChg chg="mod">
          <ac:chgData name="Beniston, Joshua - FPAC-NRCS, CA" userId="729a7325-1604-4ca0-9ff6-67b6606cf032" providerId="ADAL" clId="{9CEB6F90-5320-42BD-8EED-744DDAAA343D}" dt="2025-03-17T19:09:33.441" v="322" actId="33553"/>
          <ac:spMkLst>
            <pc:docMk/>
            <pc:sldMk cId="4275421726" sldId="2895"/>
            <ac:spMk id="2" creationId="{685C1A5C-8CD0-82A8-8379-ABA1D423BDDD}"/>
          </ac:spMkLst>
        </pc:spChg>
        <pc:picChg chg="mod">
          <ac:chgData name="Beniston, Joshua - FPAC-NRCS, CA" userId="729a7325-1604-4ca0-9ff6-67b6606cf032" providerId="ADAL" clId="{9CEB6F90-5320-42BD-8EED-744DDAAA343D}" dt="2025-03-17T19:04:12.906" v="269" actId="962"/>
          <ac:picMkLst>
            <pc:docMk/>
            <pc:sldMk cId="4275421726" sldId="2895"/>
            <ac:picMk id="7" creationId="{AE282CC7-7E9C-4293-E64F-1A0AF5FAB563}"/>
          </ac:picMkLst>
        </pc:picChg>
      </pc:sldChg>
      <pc:sldChg chg="addSp modSp mod modNotes">
        <pc:chgData name="Beniston, Joshua - FPAC-NRCS, CA" userId="729a7325-1604-4ca0-9ff6-67b6606cf032" providerId="ADAL" clId="{9CEB6F90-5320-42BD-8EED-744DDAAA343D}" dt="2025-03-17T19:09:47.105" v="327" actId="33699"/>
        <pc:sldMkLst>
          <pc:docMk/>
          <pc:sldMk cId="3591313582" sldId="2896"/>
        </pc:sldMkLst>
        <pc:spChg chg="add mod">
          <ac:chgData name="Beniston, Joshua - FPAC-NRCS, CA" userId="729a7325-1604-4ca0-9ff6-67b6606cf032" providerId="ADAL" clId="{9CEB6F90-5320-42BD-8EED-744DDAAA343D}" dt="2025-03-17T19:09:47.105" v="327" actId="33699"/>
          <ac:spMkLst>
            <pc:docMk/>
            <pc:sldMk cId="3591313582" sldId="2896"/>
            <ac:spMk id="2" creationId="{E81BAFC5-7680-7EDD-7A8B-7F13786F0335}"/>
          </ac:spMkLst>
        </pc:spChg>
        <pc:picChg chg="mod">
          <ac:chgData name="Beniston, Joshua - FPAC-NRCS, CA" userId="729a7325-1604-4ca0-9ff6-67b6606cf032" providerId="ADAL" clId="{9CEB6F90-5320-42BD-8EED-744DDAAA343D}" dt="2025-03-17T19:06:59.396" v="283" actId="962"/>
          <ac:picMkLst>
            <pc:docMk/>
            <pc:sldMk cId="3591313582" sldId="2896"/>
            <ac:picMk id="8" creationId="{A9FFAA0C-967B-E82B-07E8-D1C35BFFD3ED}"/>
          </ac:picMkLst>
        </pc:picChg>
      </pc:sldChg>
      <pc:sldChg chg="modSp mod modNotes">
        <pc:chgData name="Beniston, Joshua - FPAC-NRCS, CA" userId="729a7325-1604-4ca0-9ff6-67b6606cf032" providerId="ADAL" clId="{9CEB6F90-5320-42BD-8EED-744DDAAA343D}" dt="2025-03-17T19:08:47.930" v="316" actId="33553"/>
        <pc:sldMkLst>
          <pc:docMk/>
          <pc:sldMk cId="40035048" sldId="2897"/>
        </pc:sldMkLst>
        <pc:spChg chg="mod">
          <ac:chgData name="Beniston, Joshua - FPAC-NRCS, CA" userId="729a7325-1604-4ca0-9ff6-67b6606cf032" providerId="ADAL" clId="{9CEB6F90-5320-42BD-8EED-744DDAAA343D}" dt="2025-03-17T18:28:48.580" v="171" actId="255"/>
          <ac:spMkLst>
            <pc:docMk/>
            <pc:sldMk cId="40035048" sldId="2897"/>
            <ac:spMk id="2" creationId="{D9E01304-7AF9-0BBE-62F9-BE41889AF69C}"/>
          </ac:spMkLst>
        </pc:spChg>
        <pc:spChg chg="mod">
          <ac:chgData name="Beniston, Joshua - FPAC-NRCS, CA" userId="729a7325-1604-4ca0-9ff6-67b6606cf032" providerId="ADAL" clId="{9CEB6F90-5320-42BD-8EED-744DDAAA343D}" dt="2025-03-17T19:08:47.930" v="316" actId="33553"/>
          <ac:spMkLst>
            <pc:docMk/>
            <pc:sldMk cId="40035048" sldId="2897"/>
            <ac:spMk id="3" creationId="{524D2C29-2638-5E86-BB1C-CA22135FC299}"/>
          </ac:spMkLst>
        </pc:spChg>
      </pc:sldChg>
      <pc:sldChg chg="modSp mod modNotes">
        <pc:chgData name="Beniston, Joshua - FPAC-NRCS, CA" userId="729a7325-1604-4ca0-9ff6-67b6606cf032" providerId="ADAL" clId="{9CEB6F90-5320-42BD-8EED-744DDAAA343D}" dt="2025-03-17T19:09:31.541" v="321" actId="33553"/>
        <pc:sldMkLst>
          <pc:docMk/>
          <pc:sldMk cId="62254437" sldId="2898"/>
        </pc:sldMkLst>
        <pc:spChg chg="mod">
          <ac:chgData name="Beniston, Joshua - FPAC-NRCS, CA" userId="729a7325-1604-4ca0-9ff6-67b6606cf032" providerId="ADAL" clId="{9CEB6F90-5320-42BD-8EED-744DDAAA343D}" dt="2025-03-17T19:09:31.541" v="321" actId="33553"/>
          <ac:spMkLst>
            <pc:docMk/>
            <pc:sldMk cId="62254437" sldId="2898"/>
            <ac:spMk id="2" creationId="{144AEBA0-88DB-D2F5-599B-87A9AFA089FD}"/>
          </ac:spMkLst>
        </pc:spChg>
        <pc:picChg chg="mod">
          <ac:chgData name="Beniston, Joshua - FPAC-NRCS, CA" userId="729a7325-1604-4ca0-9ff6-67b6606cf032" providerId="ADAL" clId="{9CEB6F90-5320-42BD-8EED-744DDAAA343D}" dt="2025-03-17T19:03:18.917" v="265" actId="962"/>
          <ac:picMkLst>
            <pc:docMk/>
            <pc:sldMk cId="62254437" sldId="2898"/>
            <ac:picMk id="8" creationId="{2C1B8D3B-E820-C00B-864E-DDAD213D3C6B}"/>
          </ac:picMkLst>
        </pc:picChg>
        <pc:picChg chg="mod">
          <ac:chgData name="Beniston, Joshua - FPAC-NRCS, CA" userId="729a7325-1604-4ca0-9ff6-67b6606cf032" providerId="ADAL" clId="{9CEB6F90-5320-42BD-8EED-744DDAAA343D}" dt="2025-03-17T19:03:48.059" v="267" actId="962"/>
          <ac:picMkLst>
            <pc:docMk/>
            <pc:sldMk cId="62254437" sldId="2898"/>
            <ac:picMk id="9" creationId="{05F48970-8E04-E56A-1315-DDCD66BA7AC6}"/>
          </ac:picMkLst>
        </pc:picChg>
      </pc:sldChg>
      <pc:sldChg chg="modSp mod modNotes">
        <pc:chgData name="Beniston, Joshua - FPAC-NRCS, CA" userId="729a7325-1604-4ca0-9ff6-67b6606cf032" providerId="ADAL" clId="{9CEB6F90-5320-42BD-8EED-744DDAAA343D}" dt="2025-03-17T19:09:28.872" v="320" actId="33553"/>
        <pc:sldMkLst>
          <pc:docMk/>
          <pc:sldMk cId="1481325473" sldId="2899"/>
        </pc:sldMkLst>
        <pc:spChg chg="mod">
          <ac:chgData name="Beniston, Joshua - FPAC-NRCS, CA" userId="729a7325-1604-4ca0-9ff6-67b6606cf032" providerId="ADAL" clId="{9CEB6F90-5320-42BD-8EED-744DDAAA343D}" dt="2025-03-17T19:09:28.872" v="320" actId="33553"/>
          <ac:spMkLst>
            <pc:docMk/>
            <pc:sldMk cId="1481325473" sldId="2899"/>
            <ac:spMk id="2" creationId="{D9E01304-7AF9-0BBE-62F9-BE41889AF69C}"/>
          </ac:spMkLst>
        </pc:spChg>
        <pc:spChg chg="mod">
          <ac:chgData name="Beniston, Joshua - FPAC-NRCS, CA" userId="729a7325-1604-4ca0-9ff6-67b6606cf032" providerId="ADAL" clId="{9CEB6F90-5320-42BD-8EED-744DDAAA343D}" dt="2025-03-17T19:09:19.392" v="319" actId="255"/>
          <ac:spMkLst>
            <pc:docMk/>
            <pc:sldMk cId="1481325473" sldId="2899"/>
            <ac:spMk id="3" creationId="{524D2C29-2638-5E86-BB1C-CA22135FC299}"/>
          </ac:spMkLst>
        </pc:spChg>
      </pc:sldChg>
      <pc:sldChg chg="modSp mod modNotes modNotesTx">
        <pc:chgData name="Beniston, Joshua - FPAC-NRCS, CA" userId="729a7325-1604-4ca0-9ff6-67b6606cf032" providerId="ADAL" clId="{9CEB6F90-5320-42BD-8EED-744DDAAA343D}" dt="2025-03-17T19:07:51.624" v="289" actId="33553"/>
        <pc:sldMkLst>
          <pc:docMk/>
          <pc:sldMk cId="1080537533" sldId="2900"/>
        </pc:sldMkLst>
        <pc:spChg chg="mod">
          <ac:chgData name="Beniston, Joshua - FPAC-NRCS, CA" userId="729a7325-1604-4ca0-9ff6-67b6606cf032" providerId="ADAL" clId="{9CEB6F90-5320-42BD-8EED-744DDAAA343D}" dt="2025-03-17T19:07:51.624" v="289" actId="33553"/>
          <ac:spMkLst>
            <pc:docMk/>
            <pc:sldMk cId="1080537533" sldId="2900"/>
            <ac:spMk id="2" creationId="{D7C8E2D1-72E8-907F-D1BA-A85A6A69E784}"/>
          </ac:spMkLst>
        </pc:spChg>
        <pc:spChg chg="mod">
          <ac:chgData name="Beniston, Joshua - FPAC-NRCS, CA" userId="729a7325-1604-4ca0-9ff6-67b6606cf032" providerId="ADAL" clId="{9CEB6F90-5320-42BD-8EED-744DDAAA343D}" dt="2025-03-13T23:17:34.292" v="47" actId="255"/>
          <ac:spMkLst>
            <pc:docMk/>
            <pc:sldMk cId="1080537533" sldId="2900"/>
            <ac:spMk id="3" creationId="{CDAAABD5-BF3E-58D4-6A91-E0992BB43699}"/>
          </ac:spMkLst>
        </pc:spChg>
      </pc:sldChg>
      <pc:sldChg chg="new del">
        <pc:chgData name="Beniston, Joshua - FPAC-NRCS, CA" userId="729a7325-1604-4ca0-9ff6-67b6606cf032" providerId="ADAL" clId="{9CEB6F90-5320-42BD-8EED-744DDAAA343D}" dt="2025-03-12T23:53:46.557" v="21" actId="680"/>
        <pc:sldMkLst>
          <pc:docMk/>
          <pc:sldMk cId="1071505227" sldId="2901"/>
        </pc:sldMkLst>
      </pc:sldChg>
      <pc:sldMasterChg chg="modSp del modSldLayout">
        <pc:chgData name="Beniston, Joshua - FPAC-NRCS, CA" userId="729a7325-1604-4ca0-9ff6-67b6606cf032" providerId="ADAL" clId="{9CEB6F90-5320-42BD-8EED-744DDAAA343D}" dt="2025-03-12T23:54:27.104" v="24" actId="2696"/>
        <pc:sldMasterMkLst>
          <pc:docMk/>
          <pc:sldMasterMk cId="569656255" sldId="2147483662"/>
        </pc:sldMasterMkLst>
        <pc:sldLayoutChg chg="modSp">
          <pc:chgData name="Beniston, Joshua - FPAC-NRCS, CA" userId="729a7325-1604-4ca0-9ff6-67b6606cf032" providerId="ADAL" clId="{9CEB6F90-5320-42BD-8EED-744DDAAA343D}" dt="2025-03-12T23:52:06.924" v="0"/>
          <pc:sldLayoutMkLst>
            <pc:docMk/>
            <pc:sldMasterMk cId="569656255" sldId="2147483662"/>
            <pc:sldLayoutMk cId="2854203068" sldId="2147483710"/>
          </pc:sldLayoutMkLst>
        </pc:sldLayoutChg>
        <pc:sldLayoutChg chg="modSp">
          <pc:chgData name="Beniston, Joshua - FPAC-NRCS, CA" userId="729a7325-1604-4ca0-9ff6-67b6606cf032" providerId="ADAL" clId="{9CEB6F90-5320-42BD-8EED-744DDAAA343D}" dt="2025-03-12T23:52:06.924" v="0"/>
          <pc:sldLayoutMkLst>
            <pc:docMk/>
            <pc:sldMasterMk cId="569656255" sldId="2147483662"/>
            <pc:sldLayoutMk cId="4121960165" sldId="2147483720"/>
          </pc:sldLayoutMkLst>
        </pc:sldLayoutChg>
        <pc:sldLayoutChg chg="modSp">
          <pc:chgData name="Beniston, Joshua - FPAC-NRCS, CA" userId="729a7325-1604-4ca0-9ff6-67b6606cf032" providerId="ADAL" clId="{9CEB6F90-5320-42BD-8EED-744DDAAA343D}" dt="2025-03-12T23:52:06.924" v="0"/>
          <pc:sldLayoutMkLst>
            <pc:docMk/>
            <pc:sldMasterMk cId="569656255" sldId="2147483662"/>
            <pc:sldLayoutMk cId="3128570824" sldId="2147483722"/>
          </pc:sldLayoutMkLst>
        </pc:sldLayoutChg>
        <pc:sldLayoutChg chg="modSp">
          <pc:chgData name="Beniston, Joshua - FPAC-NRCS, CA" userId="729a7325-1604-4ca0-9ff6-67b6606cf032" providerId="ADAL" clId="{9CEB6F90-5320-42BD-8EED-744DDAAA343D}" dt="2025-03-12T23:52:06.924" v="0"/>
          <pc:sldLayoutMkLst>
            <pc:docMk/>
            <pc:sldMasterMk cId="569656255" sldId="2147483662"/>
            <pc:sldLayoutMk cId="2439689628" sldId="2147483723"/>
          </pc:sldLayoutMkLst>
        </pc:sldLayoutChg>
      </pc:sldMasterChg>
      <pc:sldMasterChg chg="modSp del modSldLayout">
        <pc:chgData name="Beniston, Joshua - FPAC-NRCS, CA" userId="729a7325-1604-4ca0-9ff6-67b6606cf032" providerId="ADAL" clId="{9CEB6F90-5320-42BD-8EED-744DDAAA343D}" dt="2025-03-12T23:54:34.138" v="25" actId="2696"/>
        <pc:sldMasterMkLst>
          <pc:docMk/>
          <pc:sldMasterMk cId="328656255" sldId="2147483706"/>
        </pc:sldMasterMkLst>
        <pc:sldLayoutChg chg="modSp">
          <pc:chgData name="Beniston, Joshua - FPAC-NRCS, CA" userId="729a7325-1604-4ca0-9ff6-67b6606cf032" providerId="ADAL" clId="{9CEB6F90-5320-42BD-8EED-744DDAAA343D}" dt="2025-03-12T23:52:06.924" v="0"/>
          <pc:sldLayoutMkLst>
            <pc:docMk/>
            <pc:sldMasterMk cId="328656255" sldId="2147483706"/>
            <pc:sldLayoutMk cId="1169241945" sldId="2147483707"/>
          </pc:sldLayoutMkLst>
        </pc:sldLayoutChg>
        <pc:sldLayoutChg chg="modSp">
          <pc:chgData name="Beniston, Joshua - FPAC-NRCS, CA" userId="729a7325-1604-4ca0-9ff6-67b6606cf032" providerId="ADAL" clId="{9CEB6F90-5320-42BD-8EED-744DDAAA343D}" dt="2025-03-12T23:52:06.924" v="0"/>
          <pc:sldLayoutMkLst>
            <pc:docMk/>
            <pc:sldMasterMk cId="328656255" sldId="2147483706"/>
            <pc:sldLayoutMk cId="604841679" sldId="2147483711"/>
          </pc:sldLayoutMkLst>
        </pc:sldLayoutChg>
        <pc:sldLayoutChg chg="modSp">
          <pc:chgData name="Beniston, Joshua - FPAC-NRCS, CA" userId="729a7325-1604-4ca0-9ff6-67b6606cf032" providerId="ADAL" clId="{9CEB6F90-5320-42BD-8EED-744DDAAA343D}" dt="2025-03-12T23:52:06.924" v="0"/>
          <pc:sldLayoutMkLst>
            <pc:docMk/>
            <pc:sldMasterMk cId="328656255" sldId="2147483706"/>
            <pc:sldLayoutMk cId="3500272763" sldId="2147483712"/>
          </pc:sldLayoutMkLst>
        </pc:sldLayoutChg>
        <pc:sldLayoutChg chg="modSp">
          <pc:chgData name="Beniston, Joshua - FPAC-NRCS, CA" userId="729a7325-1604-4ca0-9ff6-67b6606cf032" providerId="ADAL" clId="{9CEB6F90-5320-42BD-8EED-744DDAAA343D}" dt="2025-03-12T23:52:06.924" v="0"/>
          <pc:sldLayoutMkLst>
            <pc:docMk/>
            <pc:sldMasterMk cId="328656255" sldId="2147483706"/>
            <pc:sldLayoutMk cId="1767677870" sldId="2147483713"/>
          </pc:sldLayoutMkLst>
        </pc:sldLayoutChg>
        <pc:sldLayoutChg chg="modSp">
          <pc:chgData name="Beniston, Joshua - FPAC-NRCS, CA" userId="729a7325-1604-4ca0-9ff6-67b6606cf032" providerId="ADAL" clId="{9CEB6F90-5320-42BD-8EED-744DDAAA343D}" dt="2025-03-12T23:52:06.924" v="0"/>
          <pc:sldLayoutMkLst>
            <pc:docMk/>
            <pc:sldMasterMk cId="328656255" sldId="2147483706"/>
            <pc:sldLayoutMk cId="199093686" sldId="2147483724"/>
          </pc:sldLayoutMkLst>
        </pc:sldLayoutChg>
      </pc:sldMasterChg>
      <pc:sldMasterChg chg="modSp del modSldLayout">
        <pc:chgData name="Beniston, Joshua - FPAC-NRCS, CA" userId="729a7325-1604-4ca0-9ff6-67b6606cf032" providerId="ADAL" clId="{9CEB6F90-5320-42BD-8EED-744DDAAA343D}" dt="2025-03-12T23:54:46.113" v="35" actId="2696"/>
        <pc:sldMasterMkLst>
          <pc:docMk/>
          <pc:sldMasterMk cId="1785158377" sldId="2147483715"/>
        </pc:sldMasterMkLst>
        <pc:sldLayoutChg chg="modSp">
          <pc:chgData name="Beniston, Joshua - FPAC-NRCS, CA" userId="729a7325-1604-4ca0-9ff6-67b6606cf032" providerId="ADAL" clId="{9CEB6F90-5320-42BD-8EED-744DDAAA343D}" dt="2025-03-12T23:52:06.924" v="0"/>
          <pc:sldLayoutMkLst>
            <pc:docMk/>
            <pc:sldMasterMk cId="1785158377" sldId="2147483715"/>
            <pc:sldLayoutMk cId="4242744865" sldId="2147483716"/>
          </pc:sldLayoutMkLst>
        </pc:sldLayoutChg>
        <pc:sldLayoutChg chg="modSp">
          <pc:chgData name="Beniston, Joshua - FPAC-NRCS, CA" userId="729a7325-1604-4ca0-9ff6-67b6606cf032" providerId="ADAL" clId="{9CEB6F90-5320-42BD-8EED-744DDAAA343D}" dt="2025-03-12T23:52:06.924" v="0"/>
          <pc:sldLayoutMkLst>
            <pc:docMk/>
            <pc:sldMasterMk cId="1785158377" sldId="2147483715"/>
            <pc:sldLayoutMk cId="3780524971" sldId="2147483717"/>
          </pc:sldLayoutMkLst>
        </pc:sldLayoutChg>
        <pc:sldLayoutChg chg="modSp">
          <pc:chgData name="Beniston, Joshua - FPAC-NRCS, CA" userId="729a7325-1604-4ca0-9ff6-67b6606cf032" providerId="ADAL" clId="{9CEB6F90-5320-42BD-8EED-744DDAAA343D}" dt="2025-03-12T23:52:06.924" v="0"/>
          <pc:sldLayoutMkLst>
            <pc:docMk/>
            <pc:sldMasterMk cId="1785158377" sldId="2147483715"/>
            <pc:sldLayoutMk cId="3664472976" sldId="2147483718"/>
          </pc:sldLayoutMkLst>
        </pc:sldLayoutChg>
        <pc:sldLayoutChg chg="modSp">
          <pc:chgData name="Beniston, Joshua - FPAC-NRCS, CA" userId="729a7325-1604-4ca0-9ff6-67b6606cf032" providerId="ADAL" clId="{9CEB6F90-5320-42BD-8EED-744DDAAA343D}" dt="2025-03-12T23:52:06.924" v="0"/>
          <pc:sldLayoutMkLst>
            <pc:docMk/>
            <pc:sldMasterMk cId="1785158377" sldId="2147483715"/>
            <pc:sldLayoutMk cId="2427693844" sldId="2147483721"/>
          </pc:sldLayoutMkLst>
        </pc:sldLayoutChg>
      </pc:sldMasterChg>
      <pc:sldMasterChg chg="addSp">
        <pc:chgData name="Beniston, Joshua - FPAC-NRCS, CA" userId="729a7325-1604-4ca0-9ff6-67b6606cf032" providerId="ADAL" clId="{9CEB6F90-5320-42BD-8EED-744DDAAA343D}" dt="2025-03-12T23:52:06.924" v="0"/>
        <pc:sldMasterMkLst>
          <pc:docMk/>
          <pc:sldMasterMk cId="1523892695" sldId="2147483725"/>
        </pc:sldMasterMkLst>
      </pc:sldMasterChg>
      <pc:sldMasterChg chg="addSp">
        <pc:chgData name="Beniston, Joshua - FPAC-NRCS, CA" userId="729a7325-1604-4ca0-9ff6-67b6606cf032" providerId="ADAL" clId="{9CEB6F90-5320-42BD-8EED-744DDAAA343D}" dt="2025-03-12T23:52:06.924" v="0"/>
        <pc:sldMasterMkLst>
          <pc:docMk/>
          <pc:sldMasterMk cId="3147527510" sldId="2147483738"/>
        </pc:sldMasterMkLst>
      </pc:sldMasterChg>
      <pc:sldMasterChg chg="new del mod addSldLayout delSldLayout">
        <pc:chgData name="Beniston, Joshua - FPAC-NRCS, CA" userId="729a7325-1604-4ca0-9ff6-67b6606cf032" providerId="ADAL" clId="{9CEB6F90-5320-42BD-8EED-744DDAAA343D}" dt="2025-03-12T23:54:14.132" v="23" actId="6938"/>
        <pc:sldMasterMkLst>
          <pc:docMk/>
          <pc:sldMasterMk cId="1827367524" sldId="2147483762"/>
        </pc:sldMasterMkLst>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128722311" sldId="2147483763"/>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1547294476" sldId="2147483764"/>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167052422" sldId="2147483765"/>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1255617962" sldId="2147483766"/>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2386502568" sldId="2147483767"/>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2492280502" sldId="2147483768"/>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1228687810" sldId="2147483769"/>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2536870183" sldId="2147483770"/>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1220664521" sldId="2147483771"/>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4208839581" sldId="2147483772"/>
          </pc:sldLayoutMkLst>
        </pc:sldLayoutChg>
        <pc:sldLayoutChg chg="new del replId">
          <pc:chgData name="Beniston, Joshua - FPAC-NRCS, CA" userId="729a7325-1604-4ca0-9ff6-67b6606cf032" providerId="ADAL" clId="{9CEB6F90-5320-42BD-8EED-744DDAAA343D}" dt="2025-03-12T23:54:14.132" v="23" actId="6938"/>
          <pc:sldLayoutMkLst>
            <pc:docMk/>
            <pc:sldMasterMk cId="1827367524" sldId="2147483762"/>
            <pc:sldLayoutMk cId="2549888880" sldId="2147483773"/>
          </pc:sldLayoutMkLst>
        </pc:sldLayoutChg>
      </pc:sldMasterChg>
    </pc:docChg>
  </pc:docChgLst>
  <pc:docChgLst>
    <pc:chgData name="Beniston, Joshua - FPAC-NRCS, CA" userId="729a7325-1604-4ca0-9ff6-67b6606cf032" providerId="ADAL" clId="{49C95EDD-0903-4D56-A848-F279E1E512DE}"/>
    <pc:docChg chg="undo custSel addSld modSld sldOrd">
      <pc:chgData name="Beniston, Joshua - FPAC-NRCS, CA" userId="729a7325-1604-4ca0-9ff6-67b6606cf032" providerId="ADAL" clId="{49C95EDD-0903-4D56-A848-F279E1E512DE}" dt="2024-12-05T16:41:16.458" v="169"/>
      <pc:docMkLst>
        <pc:docMk/>
      </pc:docMkLst>
      <pc:sldChg chg="modSp mod">
        <pc:chgData name="Beniston, Joshua - FPAC-NRCS, CA" userId="729a7325-1604-4ca0-9ff6-67b6606cf032" providerId="ADAL" clId="{49C95EDD-0903-4D56-A848-F279E1E512DE}" dt="2024-12-04T17:11:34.377" v="134" actId="255"/>
        <pc:sldMkLst>
          <pc:docMk/>
          <pc:sldMk cId="1518219697" sldId="2844"/>
        </pc:sldMkLst>
      </pc:sldChg>
      <pc:sldChg chg="ord">
        <pc:chgData name="Beniston, Joshua - FPAC-NRCS, CA" userId="729a7325-1604-4ca0-9ff6-67b6606cf032" providerId="ADAL" clId="{49C95EDD-0903-4D56-A848-F279E1E512DE}" dt="2024-12-04T17:41:25.328" v="136"/>
        <pc:sldMkLst>
          <pc:docMk/>
          <pc:sldMk cId="3672479396" sldId="2849"/>
        </pc:sldMkLst>
      </pc:sldChg>
      <pc:sldChg chg="modSp mod">
        <pc:chgData name="Beniston, Joshua - FPAC-NRCS, CA" userId="729a7325-1604-4ca0-9ff6-67b6606cf032" providerId="ADAL" clId="{49C95EDD-0903-4D56-A848-F279E1E512DE}" dt="2024-12-05T16:35:30.206" v="140" actId="1076"/>
        <pc:sldMkLst>
          <pc:docMk/>
          <pc:sldMk cId="2018988262" sldId="2853"/>
        </pc:sldMkLst>
      </pc:sldChg>
      <pc:sldChg chg="modSp">
        <pc:chgData name="Beniston, Joshua - FPAC-NRCS, CA" userId="729a7325-1604-4ca0-9ff6-67b6606cf032" providerId="ADAL" clId="{49C95EDD-0903-4D56-A848-F279E1E512DE}" dt="2024-12-05T16:36:51.344" v="146" actId="113"/>
        <pc:sldMkLst>
          <pc:docMk/>
          <pc:sldMk cId="3375488620" sldId="2857"/>
        </pc:sldMkLst>
      </pc:sldChg>
      <pc:sldChg chg="modSp">
        <pc:chgData name="Beniston, Joshua - FPAC-NRCS, CA" userId="729a7325-1604-4ca0-9ff6-67b6606cf032" providerId="ADAL" clId="{49C95EDD-0903-4D56-A848-F279E1E512DE}" dt="2024-12-05T16:37:25.459" v="147" actId="113"/>
        <pc:sldMkLst>
          <pc:docMk/>
          <pc:sldMk cId="3764699096" sldId="2859"/>
        </pc:sldMkLst>
      </pc:sldChg>
      <pc:sldChg chg="modSp">
        <pc:chgData name="Beniston, Joshua - FPAC-NRCS, CA" userId="729a7325-1604-4ca0-9ff6-67b6606cf032" providerId="ADAL" clId="{49C95EDD-0903-4D56-A848-F279E1E512DE}" dt="2024-12-05T16:35:41.340" v="142" actId="113"/>
        <pc:sldMkLst>
          <pc:docMk/>
          <pc:sldMk cId="3538531354" sldId="2861"/>
        </pc:sldMkLst>
      </pc:sldChg>
      <pc:sldChg chg="modSp">
        <pc:chgData name="Beniston, Joshua - FPAC-NRCS, CA" userId="729a7325-1604-4ca0-9ff6-67b6606cf032" providerId="ADAL" clId="{49C95EDD-0903-4D56-A848-F279E1E512DE}" dt="2024-12-05T16:35:15.106" v="138" actId="113"/>
        <pc:sldMkLst>
          <pc:docMk/>
          <pc:sldMk cId="778274998" sldId="2862"/>
        </pc:sldMkLst>
      </pc:sldChg>
      <pc:sldChg chg="modSp">
        <pc:chgData name="Beniston, Joshua - FPAC-NRCS, CA" userId="729a7325-1604-4ca0-9ff6-67b6606cf032" providerId="ADAL" clId="{49C95EDD-0903-4D56-A848-F279E1E512DE}" dt="2024-12-05T16:36:24.444" v="144" actId="113"/>
        <pc:sldMkLst>
          <pc:docMk/>
          <pc:sldMk cId="3126238617" sldId="2863"/>
        </pc:sldMkLst>
      </pc:sldChg>
      <pc:sldChg chg="ord">
        <pc:chgData name="Beniston, Joshua - FPAC-NRCS, CA" userId="729a7325-1604-4ca0-9ff6-67b6606cf032" providerId="ADAL" clId="{49C95EDD-0903-4D56-A848-F279E1E512DE}" dt="2024-12-05T16:38:18.193" v="149"/>
        <pc:sldMkLst>
          <pc:docMk/>
          <pc:sldMk cId="817570829" sldId="2889"/>
        </pc:sldMkLst>
      </pc:sldChg>
      <pc:sldChg chg="ord">
        <pc:chgData name="Beniston, Joshua - FPAC-NRCS, CA" userId="729a7325-1604-4ca0-9ff6-67b6606cf032" providerId="ADAL" clId="{49C95EDD-0903-4D56-A848-F279E1E512DE}" dt="2024-12-05T16:38:45.530" v="151"/>
        <pc:sldMkLst>
          <pc:docMk/>
          <pc:sldMk cId="536858810" sldId="2893"/>
        </pc:sldMkLst>
      </pc:sldChg>
      <pc:sldChg chg="delSp modSp add mod ord">
        <pc:chgData name="Beniston, Joshua - FPAC-NRCS, CA" userId="729a7325-1604-4ca0-9ff6-67b6606cf032" providerId="ADAL" clId="{49C95EDD-0903-4D56-A848-F279E1E512DE}" dt="2024-12-05T16:41:16.458" v="169"/>
        <pc:sldMkLst>
          <pc:docMk/>
          <pc:sldMk cId="64787685" sldId="2894"/>
        </pc:sldMkLst>
      </pc:sldChg>
      <pc:sldChg chg="addSp delSp modSp add mod ord">
        <pc:chgData name="Beniston, Joshua - FPAC-NRCS, CA" userId="729a7325-1604-4ca0-9ff6-67b6606cf032" providerId="ADAL" clId="{49C95EDD-0903-4D56-A848-F279E1E512DE}" dt="2024-12-05T16:41:14.537" v="167"/>
        <pc:sldMkLst>
          <pc:docMk/>
          <pc:sldMk cId="4275421726" sldId="2895"/>
        </pc:sldMkLst>
      </pc:sldChg>
    </pc:docChg>
  </pc:docChgLst>
  <pc:docChgLst>
    <pc:chgData name="Beniston, Joshua - FPAC-NRCS, CA" userId="729a7325-1604-4ca0-9ff6-67b6606cf032" providerId="ADAL" clId="{AA9914F8-BA77-4BA8-B7A3-5CDF7E9A4DEC}"/>
    <pc:docChg chg="undo custSel addSld delSld modSld sldOrd">
      <pc:chgData name="Beniston, Joshua - FPAC-NRCS, CA" userId="729a7325-1604-4ca0-9ff6-67b6606cf032" providerId="ADAL" clId="{AA9914F8-BA77-4BA8-B7A3-5CDF7E9A4DEC}" dt="2024-12-10T19:09:10.584" v="22771" actId="113"/>
      <pc:docMkLst>
        <pc:docMk/>
      </pc:docMkLst>
      <pc:sldChg chg="modSp modNotesTx">
        <pc:chgData name="Beniston, Joshua - FPAC-NRCS, CA" userId="729a7325-1604-4ca0-9ff6-67b6606cf032" providerId="ADAL" clId="{AA9914F8-BA77-4BA8-B7A3-5CDF7E9A4DEC}" dt="2024-12-10T19:09:10.584" v="22771" actId="113"/>
        <pc:sldMkLst>
          <pc:docMk/>
          <pc:sldMk cId="1485704826" sldId="299"/>
        </pc:sldMkLst>
      </pc:sldChg>
      <pc:sldChg chg="modSp mod modAnim modNotesTx">
        <pc:chgData name="Beniston, Joshua - FPAC-NRCS, CA" userId="729a7325-1604-4ca0-9ff6-67b6606cf032" providerId="ADAL" clId="{AA9914F8-BA77-4BA8-B7A3-5CDF7E9A4DEC}" dt="2024-12-05T18:20:52.335" v="2212" actId="20577"/>
        <pc:sldMkLst>
          <pc:docMk/>
          <pc:sldMk cId="3853034267" sldId="303"/>
        </pc:sldMkLst>
      </pc:sldChg>
      <pc:sldChg chg="modSp mod modNotesTx">
        <pc:chgData name="Beniston, Joshua - FPAC-NRCS, CA" userId="729a7325-1604-4ca0-9ff6-67b6606cf032" providerId="ADAL" clId="{AA9914F8-BA77-4BA8-B7A3-5CDF7E9A4DEC}" dt="2024-12-05T18:13:11.359" v="916" actId="20577"/>
        <pc:sldMkLst>
          <pc:docMk/>
          <pc:sldMk cId="1518219697" sldId="2844"/>
        </pc:sldMkLst>
      </pc:sldChg>
      <pc:sldChg chg="modNotesTx">
        <pc:chgData name="Beniston, Joshua - FPAC-NRCS, CA" userId="729a7325-1604-4ca0-9ff6-67b6606cf032" providerId="ADAL" clId="{AA9914F8-BA77-4BA8-B7A3-5CDF7E9A4DEC}" dt="2024-12-06T17:29:33.376" v="10352" actId="20577"/>
        <pc:sldMkLst>
          <pc:docMk/>
          <pc:sldMk cId="2873847172" sldId="2846"/>
        </pc:sldMkLst>
      </pc:sldChg>
      <pc:sldChg chg="ord modNotesTx">
        <pc:chgData name="Beniston, Joshua - FPAC-NRCS, CA" userId="729a7325-1604-4ca0-9ff6-67b6606cf032" providerId="ADAL" clId="{AA9914F8-BA77-4BA8-B7A3-5CDF7E9A4DEC}" dt="2024-12-05T18:19:59.517" v="1949" actId="20577"/>
        <pc:sldMkLst>
          <pc:docMk/>
          <pc:sldMk cId="697135802" sldId="2847"/>
        </pc:sldMkLst>
      </pc:sldChg>
      <pc:sldChg chg="ord modAnim modNotesTx">
        <pc:chgData name="Beniston, Joshua - FPAC-NRCS, CA" userId="729a7325-1604-4ca0-9ff6-67b6606cf032" providerId="ADAL" clId="{AA9914F8-BA77-4BA8-B7A3-5CDF7E9A4DEC}" dt="2024-12-06T22:21:50.109" v="12666" actId="20577"/>
        <pc:sldMkLst>
          <pc:docMk/>
          <pc:sldMk cId="665743230" sldId="2848"/>
        </pc:sldMkLst>
      </pc:sldChg>
      <pc:sldChg chg="ord modAnim modNotesTx">
        <pc:chgData name="Beniston, Joshua - FPAC-NRCS, CA" userId="729a7325-1604-4ca0-9ff6-67b6606cf032" providerId="ADAL" clId="{AA9914F8-BA77-4BA8-B7A3-5CDF7E9A4DEC}" dt="2024-12-06T22:27:34.920" v="13514" actId="20577"/>
        <pc:sldMkLst>
          <pc:docMk/>
          <pc:sldMk cId="3672479396" sldId="2849"/>
        </pc:sldMkLst>
      </pc:sldChg>
      <pc:sldChg chg="ord modNotesTx">
        <pc:chgData name="Beniston, Joshua - FPAC-NRCS, CA" userId="729a7325-1604-4ca0-9ff6-67b6606cf032" providerId="ADAL" clId="{AA9914F8-BA77-4BA8-B7A3-5CDF7E9A4DEC}" dt="2024-12-06T22:35:10.988" v="15083" actId="20577"/>
        <pc:sldMkLst>
          <pc:docMk/>
          <pc:sldMk cId="4210048192" sldId="2850"/>
        </pc:sldMkLst>
      </pc:sldChg>
      <pc:sldChg chg="modSp mod modNotesTx">
        <pc:chgData name="Beniston, Joshua - FPAC-NRCS, CA" userId="729a7325-1604-4ca0-9ff6-67b6606cf032" providerId="ADAL" clId="{AA9914F8-BA77-4BA8-B7A3-5CDF7E9A4DEC}" dt="2024-12-05T18:58:22.912" v="4013" actId="20577"/>
        <pc:sldMkLst>
          <pc:docMk/>
          <pc:sldMk cId="350732909" sldId="2851"/>
        </pc:sldMkLst>
      </pc:sldChg>
      <pc:sldChg chg="modNotesTx">
        <pc:chgData name="Beniston, Joshua - FPAC-NRCS, CA" userId="729a7325-1604-4ca0-9ff6-67b6606cf032" providerId="ADAL" clId="{AA9914F8-BA77-4BA8-B7A3-5CDF7E9A4DEC}" dt="2024-12-05T19:06:15.350" v="5231" actId="20577"/>
        <pc:sldMkLst>
          <pc:docMk/>
          <pc:sldMk cId="3310445846" sldId="2852"/>
        </pc:sldMkLst>
      </pc:sldChg>
      <pc:sldChg chg="modSp mod modAnim modNotesTx">
        <pc:chgData name="Beniston, Joshua - FPAC-NRCS, CA" userId="729a7325-1604-4ca0-9ff6-67b6606cf032" providerId="ADAL" clId="{AA9914F8-BA77-4BA8-B7A3-5CDF7E9A4DEC}" dt="2024-12-05T23:35:29.157" v="7208"/>
        <pc:sldMkLst>
          <pc:docMk/>
          <pc:sldMk cId="2018988262" sldId="2853"/>
        </pc:sldMkLst>
      </pc:sldChg>
      <pc:sldChg chg="modNotesTx">
        <pc:chgData name="Beniston, Joshua - FPAC-NRCS, CA" userId="729a7325-1604-4ca0-9ff6-67b6606cf032" providerId="ADAL" clId="{AA9914F8-BA77-4BA8-B7A3-5CDF7E9A4DEC}" dt="2024-12-06T17:17:14.735" v="9560" actId="20577"/>
        <pc:sldMkLst>
          <pc:docMk/>
          <pc:sldMk cId="2160067464" sldId="2854"/>
        </pc:sldMkLst>
      </pc:sldChg>
      <pc:sldChg chg="modSp mod modAnim modNotesTx">
        <pc:chgData name="Beniston, Joshua - FPAC-NRCS, CA" userId="729a7325-1604-4ca0-9ff6-67b6606cf032" providerId="ADAL" clId="{AA9914F8-BA77-4BA8-B7A3-5CDF7E9A4DEC}" dt="2024-12-06T16:29:05.705" v="7901" actId="20577"/>
        <pc:sldMkLst>
          <pc:docMk/>
          <pc:sldMk cId="3189774578" sldId="2855"/>
        </pc:sldMkLst>
      </pc:sldChg>
      <pc:sldChg chg="modNotesTx">
        <pc:chgData name="Beniston, Joshua - FPAC-NRCS, CA" userId="729a7325-1604-4ca0-9ff6-67b6606cf032" providerId="ADAL" clId="{AA9914F8-BA77-4BA8-B7A3-5CDF7E9A4DEC}" dt="2024-12-06T17:17:54.313" v="9598" actId="20577"/>
        <pc:sldMkLst>
          <pc:docMk/>
          <pc:sldMk cId="3794921668" sldId="2856"/>
        </pc:sldMkLst>
      </pc:sldChg>
      <pc:sldChg chg="modNotesTx">
        <pc:chgData name="Beniston, Joshua - FPAC-NRCS, CA" userId="729a7325-1604-4ca0-9ff6-67b6606cf032" providerId="ADAL" clId="{AA9914F8-BA77-4BA8-B7A3-5CDF7E9A4DEC}" dt="2024-12-06T17:18:58.951" v="9747" actId="20577"/>
        <pc:sldMkLst>
          <pc:docMk/>
          <pc:sldMk cId="3375488620" sldId="2857"/>
        </pc:sldMkLst>
      </pc:sldChg>
      <pc:sldChg chg="modSp mod modNotesTx">
        <pc:chgData name="Beniston, Joshua - FPAC-NRCS, CA" userId="729a7325-1604-4ca0-9ff6-67b6606cf032" providerId="ADAL" clId="{AA9914F8-BA77-4BA8-B7A3-5CDF7E9A4DEC}" dt="2024-12-06T17:28:04.907" v="10010" actId="20577"/>
        <pc:sldMkLst>
          <pc:docMk/>
          <pc:sldMk cId="1920490179" sldId="2858"/>
        </pc:sldMkLst>
      </pc:sldChg>
      <pc:sldChg chg="del">
        <pc:chgData name="Beniston, Joshua - FPAC-NRCS, CA" userId="729a7325-1604-4ca0-9ff6-67b6606cf032" providerId="ADAL" clId="{AA9914F8-BA77-4BA8-B7A3-5CDF7E9A4DEC}" dt="2024-12-05T17:52:47.435" v="218" actId="47"/>
        <pc:sldMkLst>
          <pc:docMk/>
          <pc:sldMk cId="3764699096" sldId="2859"/>
        </pc:sldMkLst>
      </pc:sldChg>
      <pc:sldChg chg="del">
        <pc:chgData name="Beniston, Joshua - FPAC-NRCS, CA" userId="729a7325-1604-4ca0-9ff6-67b6606cf032" providerId="ADAL" clId="{AA9914F8-BA77-4BA8-B7A3-5CDF7E9A4DEC}" dt="2024-12-05T17:52:47.435" v="218" actId="47"/>
        <pc:sldMkLst>
          <pc:docMk/>
          <pc:sldMk cId="1821598252" sldId="2860"/>
        </pc:sldMkLst>
      </pc:sldChg>
      <pc:sldChg chg="modNotesTx">
        <pc:chgData name="Beniston, Joshua - FPAC-NRCS, CA" userId="729a7325-1604-4ca0-9ff6-67b6606cf032" providerId="ADAL" clId="{AA9914F8-BA77-4BA8-B7A3-5CDF7E9A4DEC}" dt="2024-12-06T16:28:00.721" v="7807" actId="20577"/>
        <pc:sldMkLst>
          <pc:docMk/>
          <pc:sldMk cId="3538531354" sldId="2861"/>
        </pc:sldMkLst>
      </pc:sldChg>
      <pc:sldChg chg="modNotesTx">
        <pc:chgData name="Beniston, Joshua - FPAC-NRCS, CA" userId="729a7325-1604-4ca0-9ff6-67b6606cf032" providerId="ADAL" clId="{AA9914F8-BA77-4BA8-B7A3-5CDF7E9A4DEC}" dt="2024-12-05T18:58:52.982" v="4134" actId="20577"/>
        <pc:sldMkLst>
          <pc:docMk/>
          <pc:sldMk cId="778274998" sldId="2862"/>
        </pc:sldMkLst>
      </pc:sldChg>
      <pc:sldChg chg="modNotesTx">
        <pc:chgData name="Beniston, Joshua - FPAC-NRCS, CA" userId="729a7325-1604-4ca0-9ff6-67b6606cf032" providerId="ADAL" clId="{AA9914F8-BA77-4BA8-B7A3-5CDF7E9A4DEC}" dt="2024-12-06T16:28:27.971" v="7810" actId="20577"/>
        <pc:sldMkLst>
          <pc:docMk/>
          <pc:sldMk cId="3126238617" sldId="2863"/>
        </pc:sldMkLst>
      </pc:sldChg>
      <pc:sldChg chg="modNotesTx">
        <pc:chgData name="Beniston, Joshua - FPAC-NRCS, CA" userId="729a7325-1604-4ca0-9ff6-67b6606cf032" providerId="ADAL" clId="{AA9914F8-BA77-4BA8-B7A3-5CDF7E9A4DEC}" dt="2024-12-05T18:14:09.538" v="1119" actId="20577"/>
        <pc:sldMkLst>
          <pc:docMk/>
          <pc:sldMk cId="1645483357" sldId="2869"/>
        </pc:sldMkLst>
      </pc:sldChg>
      <pc:sldChg chg="modSp mod modNotesTx">
        <pc:chgData name="Beniston, Joshua - FPAC-NRCS, CA" userId="729a7325-1604-4ca0-9ff6-67b6606cf032" providerId="ADAL" clId="{AA9914F8-BA77-4BA8-B7A3-5CDF7E9A4DEC}" dt="2024-12-06T16:22:36.966" v="7221" actId="20577"/>
        <pc:sldMkLst>
          <pc:docMk/>
          <pc:sldMk cId="3257844007" sldId="2871"/>
        </pc:sldMkLst>
      </pc:sldChg>
      <pc:sldChg chg="modSp mod modNotesTx">
        <pc:chgData name="Beniston, Joshua - FPAC-NRCS, CA" userId="729a7325-1604-4ca0-9ff6-67b6606cf032" providerId="ADAL" clId="{AA9914F8-BA77-4BA8-B7A3-5CDF7E9A4DEC}" dt="2024-12-05T19:22:45.653" v="6674" actId="113"/>
        <pc:sldMkLst>
          <pc:docMk/>
          <pc:sldMk cId="1196249372" sldId="2872"/>
        </pc:sldMkLst>
      </pc:sldChg>
      <pc:sldChg chg="modSp mod modNotesTx">
        <pc:chgData name="Beniston, Joshua - FPAC-NRCS, CA" userId="729a7325-1604-4ca0-9ff6-67b6606cf032" providerId="ADAL" clId="{AA9914F8-BA77-4BA8-B7A3-5CDF7E9A4DEC}" dt="2024-12-05T19:19:32.786" v="6194" actId="20577"/>
        <pc:sldMkLst>
          <pc:docMk/>
          <pc:sldMk cId="3206169050" sldId="2873"/>
        </pc:sldMkLst>
      </pc:sldChg>
      <pc:sldChg chg="modNotesTx">
        <pc:chgData name="Beniston, Joshua - FPAC-NRCS, CA" userId="729a7325-1604-4ca0-9ff6-67b6606cf032" providerId="ADAL" clId="{AA9914F8-BA77-4BA8-B7A3-5CDF7E9A4DEC}" dt="2024-12-06T16:23:40.329" v="7229" actId="20577"/>
        <pc:sldMkLst>
          <pc:docMk/>
          <pc:sldMk cId="3764738211" sldId="2875"/>
        </pc:sldMkLst>
      </pc:sldChg>
      <pc:sldChg chg="modSp mod modNotesTx">
        <pc:chgData name="Beniston, Joshua - FPAC-NRCS, CA" userId="729a7325-1604-4ca0-9ff6-67b6606cf032" providerId="ADAL" clId="{AA9914F8-BA77-4BA8-B7A3-5CDF7E9A4DEC}" dt="2024-12-06T16:37:33.141" v="9477" actId="6549"/>
        <pc:sldMkLst>
          <pc:docMk/>
          <pc:sldMk cId="1590971002" sldId="2876"/>
        </pc:sldMkLst>
      </pc:sldChg>
      <pc:sldChg chg="modNotesTx">
        <pc:chgData name="Beniston, Joshua - FPAC-NRCS, CA" userId="729a7325-1604-4ca0-9ff6-67b6606cf032" providerId="ADAL" clId="{AA9914F8-BA77-4BA8-B7A3-5CDF7E9A4DEC}" dt="2024-12-06T16:37:06.462" v="9468" actId="20577"/>
        <pc:sldMkLst>
          <pc:docMk/>
          <pc:sldMk cId="2347497215" sldId="2877"/>
        </pc:sldMkLst>
      </pc:sldChg>
      <pc:sldChg chg="modNotesTx">
        <pc:chgData name="Beniston, Joshua - FPAC-NRCS, CA" userId="729a7325-1604-4ca0-9ff6-67b6606cf032" providerId="ADAL" clId="{AA9914F8-BA77-4BA8-B7A3-5CDF7E9A4DEC}" dt="2024-12-05T18:31:10.252" v="3786" actId="20577"/>
        <pc:sldMkLst>
          <pc:docMk/>
          <pc:sldMk cId="2665963032" sldId="2878"/>
        </pc:sldMkLst>
      </pc:sldChg>
      <pc:sldChg chg="del">
        <pc:chgData name="Beniston, Joshua - FPAC-NRCS, CA" userId="729a7325-1604-4ca0-9ff6-67b6606cf032" providerId="ADAL" clId="{AA9914F8-BA77-4BA8-B7A3-5CDF7E9A4DEC}" dt="2024-12-05T17:52:47.435" v="218" actId="47"/>
        <pc:sldMkLst>
          <pc:docMk/>
          <pc:sldMk cId="30011802" sldId="2880"/>
        </pc:sldMkLst>
      </pc:sldChg>
      <pc:sldChg chg="ord modNotesTx">
        <pc:chgData name="Beniston, Joshua - FPAC-NRCS, CA" userId="729a7325-1604-4ca0-9ff6-67b6606cf032" providerId="ADAL" clId="{AA9914F8-BA77-4BA8-B7A3-5CDF7E9A4DEC}" dt="2024-12-06T17:34:16.031" v="10947" actId="20577"/>
        <pc:sldMkLst>
          <pc:docMk/>
          <pc:sldMk cId="2859481824" sldId="2881"/>
        </pc:sldMkLst>
      </pc:sldChg>
      <pc:sldChg chg="ord">
        <pc:chgData name="Beniston, Joshua - FPAC-NRCS, CA" userId="729a7325-1604-4ca0-9ff6-67b6606cf032" providerId="ADAL" clId="{AA9914F8-BA77-4BA8-B7A3-5CDF7E9A4DEC}" dt="2024-12-05T16:59:40.805" v="3"/>
        <pc:sldMkLst>
          <pc:docMk/>
          <pc:sldMk cId="1946441900" sldId="2887"/>
        </pc:sldMkLst>
      </pc:sldChg>
      <pc:sldChg chg="modSp mod modNotesTx">
        <pc:chgData name="Beniston, Joshua - FPAC-NRCS, CA" userId="729a7325-1604-4ca0-9ff6-67b6606cf032" providerId="ADAL" clId="{AA9914F8-BA77-4BA8-B7A3-5CDF7E9A4DEC}" dt="2024-12-06T22:53:54.567" v="17975" actId="20577"/>
        <pc:sldMkLst>
          <pc:docMk/>
          <pc:sldMk cId="3450905070" sldId="2888"/>
        </pc:sldMkLst>
      </pc:sldChg>
      <pc:sldChg chg="modNotesTx">
        <pc:chgData name="Beniston, Joshua - FPAC-NRCS, CA" userId="729a7325-1604-4ca0-9ff6-67b6606cf032" providerId="ADAL" clId="{AA9914F8-BA77-4BA8-B7A3-5CDF7E9A4DEC}" dt="2024-12-06T23:15:21.494" v="20267" actId="20577"/>
        <pc:sldMkLst>
          <pc:docMk/>
          <pc:sldMk cId="817570829" sldId="2889"/>
        </pc:sldMkLst>
      </pc:sldChg>
      <pc:sldChg chg="modSp mod modNotesTx">
        <pc:chgData name="Beniston, Joshua - FPAC-NRCS, CA" userId="729a7325-1604-4ca0-9ff6-67b6606cf032" providerId="ADAL" clId="{AA9914F8-BA77-4BA8-B7A3-5CDF7E9A4DEC}" dt="2024-12-10T18:20:02.623" v="21367" actId="14100"/>
        <pc:sldMkLst>
          <pc:docMk/>
          <pc:sldMk cId="2451485597" sldId="2890"/>
        </pc:sldMkLst>
      </pc:sldChg>
      <pc:sldChg chg="modNotesTx">
        <pc:chgData name="Beniston, Joshua - FPAC-NRCS, CA" userId="729a7325-1604-4ca0-9ff6-67b6606cf032" providerId="ADAL" clId="{AA9914F8-BA77-4BA8-B7A3-5CDF7E9A4DEC}" dt="2024-12-06T17:31:41.217" v="10884" actId="20577"/>
        <pc:sldMkLst>
          <pc:docMk/>
          <pc:sldMk cId="3021656810" sldId="2892"/>
        </pc:sldMkLst>
      </pc:sldChg>
      <pc:sldChg chg="modSp del mod">
        <pc:chgData name="Beniston, Joshua - FPAC-NRCS, CA" userId="729a7325-1604-4ca0-9ff6-67b6606cf032" providerId="ADAL" clId="{AA9914F8-BA77-4BA8-B7A3-5CDF7E9A4DEC}" dt="2024-12-06T22:39:39.274" v="16015" actId="47"/>
        <pc:sldMkLst>
          <pc:docMk/>
          <pc:sldMk cId="536858810" sldId="2893"/>
        </pc:sldMkLst>
      </pc:sldChg>
      <pc:sldChg chg="modSp mod modNotesTx">
        <pc:chgData name="Beniston, Joshua - FPAC-NRCS, CA" userId="729a7325-1604-4ca0-9ff6-67b6606cf032" providerId="ADAL" clId="{AA9914F8-BA77-4BA8-B7A3-5CDF7E9A4DEC}" dt="2024-12-06T22:49:39.352" v="17218" actId="20577"/>
        <pc:sldMkLst>
          <pc:docMk/>
          <pc:sldMk cId="64787685" sldId="2894"/>
        </pc:sldMkLst>
      </pc:sldChg>
      <pc:sldChg chg="modSp mod modNotesTx">
        <pc:chgData name="Beniston, Joshua - FPAC-NRCS, CA" userId="729a7325-1604-4ca0-9ff6-67b6606cf032" providerId="ADAL" clId="{AA9914F8-BA77-4BA8-B7A3-5CDF7E9A4DEC}" dt="2024-12-06T22:50:30.805" v="17385" actId="20577"/>
        <pc:sldMkLst>
          <pc:docMk/>
          <pc:sldMk cId="4275421726" sldId="2895"/>
        </pc:sldMkLst>
      </pc:sldChg>
      <pc:sldChg chg="addSp delSp modSp new mod modClrScheme chgLayout modNotesTx">
        <pc:chgData name="Beniston, Joshua - FPAC-NRCS, CA" userId="729a7325-1604-4ca0-9ff6-67b6606cf032" providerId="ADAL" clId="{AA9914F8-BA77-4BA8-B7A3-5CDF7E9A4DEC}" dt="2024-12-10T18:26:46.885" v="22769" actId="20577"/>
        <pc:sldMkLst>
          <pc:docMk/>
          <pc:sldMk cId="3591313582" sldId="2896"/>
        </pc:sldMkLst>
      </pc:sldChg>
      <pc:sldChg chg="modSp add mod modNotesTx">
        <pc:chgData name="Beniston, Joshua - FPAC-NRCS, CA" userId="729a7325-1604-4ca0-9ff6-67b6606cf032" providerId="ADAL" clId="{AA9914F8-BA77-4BA8-B7A3-5CDF7E9A4DEC}" dt="2024-12-06T23:04:43.278" v="18137" actId="20577"/>
        <pc:sldMkLst>
          <pc:docMk/>
          <pc:sldMk cId="40035048" sldId="2897"/>
        </pc:sldMkLst>
      </pc:sldChg>
      <pc:sldChg chg="addSp modSp add mod modNotesTx">
        <pc:chgData name="Beniston, Joshua - FPAC-NRCS, CA" userId="729a7325-1604-4ca0-9ff6-67b6606cf032" providerId="ADAL" clId="{AA9914F8-BA77-4BA8-B7A3-5CDF7E9A4DEC}" dt="2024-12-06T23:11:26.420" v="19660" actId="20577"/>
        <pc:sldMkLst>
          <pc:docMk/>
          <pc:sldMk cId="62254437" sldId="2898"/>
        </pc:sldMkLst>
      </pc:sldChg>
      <pc:sldChg chg="modSp add ord modAnim modNotesTx">
        <pc:chgData name="Beniston, Joshua - FPAC-NRCS, CA" userId="729a7325-1604-4ca0-9ff6-67b6606cf032" providerId="ADAL" clId="{AA9914F8-BA77-4BA8-B7A3-5CDF7E9A4DEC}" dt="2024-12-06T23:07:39.708" v="18709" actId="20577"/>
        <pc:sldMkLst>
          <pc:docMk/>
          <pc:sldMk cId="1481325473" sldId="2899"/>
        </pc:sldMkLst>
      </pc:sldChg>
      <pc:sldChg chg="modSp add ord modAnim modNotesTx">
        <pc:chgData name="Beniston, Joshua - FPAC-NRCS, CA" userId="729a7325-1604-4ca0-9ff6-67b6606cf032" providerId="ADAL" clId="{AA9914F8-BA77-4BA8-B7A3-5CDF7E9A4DEC}" dt="2024-12-05T18:17:44.123" v="1510" actId="20577"/>
        <pc:sldMkLst>
          <pc:docMk/>
          <pc:sldMk cId="1080537533" sldId="2900"/>
        </pc:sldMkLst>
      </pc:sldChg>
    </pc:docChg>
  </pc:docChgLst>
  <pc:docChgLst>
    <pc:chgData name="Beniston, Joshua - FPAC-NRCS, CA" userId="729a7325-1604-4ca0-9ff6-67b6606cf032" providerId="ADAL" clId="{219F9556-C83B-4BEF-926D-F527287D0EC4}"/>
    <pc:docChg chg="delSld">
      <pc:chgData name="Beniston, Joshua - FPAC-NRCS, CA" userId="729a7325-1604-4ca0-9ff6-67b6606cf032" providerId="ADAL" clId="{219F9556-C83B-4BEF-926D-F527287D0EC4}" dt="2024-06-03T16:29:26.733" v="1" actId="47"/>
      <pc:docMkLst>
        <pc:docMk/>
      </pc:docMkLst>
      <pc:sldChg chg="del">
        <pc:chgData name="Beniston, Joshua - FPAC-NRCS, CA" userId="729a7325-1604-4ca0-9ff6-67b6606cf032" providerId="ADAL" clId="{219F9556-C83B-4BEF-926D-F527287D0EC4}" dt="2024-06-03T16:29:20.542" v="0" actId="47"/>
        <pc:sldMkLst>
          <pc:docMk/>
          <pc:sldMk cId="748162573" sldId="257"/>
        </pc:sldMkLst>
      </pc:sldChg>
      <pc:sldChg chg="del">
        <pc:chgData name="Beniston, Joshua - FPAC-NRCS, CA" userId="729a7325-1604-4ca0-9ff6-67b6606cf032" providerId="ADAL" clId="{219F9556-C83B-4BEF-926D-F527287D0EC4}" dt="2024-06-03T16:29:26.733" v="1" actId="47"/>
        <pc:sldMkLst>
          <pc:docMk/>
          <pc:sldMk cId="3428712828" sldId="302"/>
        </pc:sldMkLst>
      </pc:sldChg>
    </pc:docChg>
  </pc:docChgLst>
  <pc:docChgLst>
    <pc:chgData name="Beniston, Joshua - FPAC-NRCS, CA" userId="729a7325-1604-4ca0-9ff6-67b6606cf032" providerId="ADAL" clId="{4C0112C5-8A2F-4D4F-B18B-88DF4C0AE3B2}"/>
    <pc:docChg chg="modSld">
      <pc:chgData name="Beniston, Joshua - FPAC-NRCS, CA" userId="729a7325-1604-4ca0-9ff6-67b6606cf032" providerId="ADAL" clId="{4C0112C5-8A2F-4D4F-B18B-88DF4C0AE3B2}" dt="2024-04-15T21:41:07.211" v="1" actId="14100"/>
      <pc:docMkLst>
        <pc:docMk/>
      </pc:docMkLst>
      <pc:sldChg chg="modSp mod">
        <pc:chgData name="Beniston, Joshua - FPAC-NRCS, CA" userId="729a7325-1604-4ca0-9ff6-67b6606cf032" providerId="ADAL" clId="{4C0112C5-8A2F-4D4F-B18B-88DF4C0AE3B2}" dt="2024-04-15T21:41:07.211" v="1" actId="14100"/>
        <pc:sldMkLst>
          <pc:docMk/>
          <pc:sldMk cId="3179735194" sldId="300"/>
        </pc:sldMkLst>
      </pc:sldChg>
    </pc:docChg>
  </pc:docChgLst>
  <pc:docChgLst>
    <pc:chgData name="Beniston, Joshua - FPAC-NRCS, CA" userId="729a7325-1604-4ca0-9ff6-67b6606cf032" providerId="ADAL" clId="{37D1D326-6245-4BF4-942E-540831EDFA66}"/>
    <pc:docChg chg="undo custSel addSld delSld modSld sldOrd">
      <pc:chgData name="Beniston, Joshua - FPAC-NRCS, CA" userId="729a7325-1604-4ca0-9ff6-67b6606cf032" providerId="ADAL" clId="{37D1D326-6245-4BF4-942E-540831EDFA66}" dt="2024-05-07T15:02:40.936" v="4194" actId="255"/>
      <pc:docMkLst>
        <pc:docMk/>
      </pc:docMkLst>
      <pc:sldChg chg="ord">
        <pc:chgData name="Beniston, Joshua - FPAC-NRCS, CA" userId="729a7325-1604-4ca0-9ff6-67b6606cf032" providerId="ADAL" clId="{37D1D326-6245-4BF4-942E-540831EDFA66}" dt="2024-04-15T22:34:41.424" v="533"/>
        <pc:sldMkLst>
          <pc:docMk/>
          <pc:sldMk cId="748162573" sldId="257"/>
        </pc:sldMkLst>
      </pc:sldChg>
      <pc:sldChg chg="addSp modSp del mod">
        <pc:chgData name="Beniston, Joshua - FPAC-NRCS, CA" userId="729a7325-1604-4ca0-9ff6-67b6606cf032" providerId="ADAL" clId="{37D1D326-6245-4BF4-942E-540831EDFA66}" dt="2024-05-06T21:09:58.694" v="3978" actId="47"/>
        <pc:sldMkLst>
          <pc:docMk/>
          <pc:sldMk cId="1435825163" sldId="262"/>
        </pc:sldMkLst>
      </pc:sldChg>
      <pc:sldChg chg="modSp del mod">
        <pc:chgData name="Beniston, Joshua - FPAC-NRCS, CA" userId="729a7325-1604-4ca0-9ff6-67b6606cf032" providerId="ADAL" clId="{37D1D326-6245-4BF4-942E-540831EDFA66}" dt="2024-04-15T22:48:39.697" v="721"/>
        <pc:sldMkLst>
          <pc:docMk/>
          <pc:sldMk cId="4157663251" sldId="263"/>
        </pc:sldMkLst>
      </pc:sldChg>
      <pc:sldChg chg="modSp del mod">
        <pc:chgData name="Beniston, Joshua - FPAC-NRCS, CA" userId="729a7325-1604-4ca0-9ff6-67b6606cf032" providerId="ADAL" clId="{37D1D326-6245-4BF4-942E-540831EDFA66}" dt="2024-04-18T22:21:55.149" v="2687" actId="2696"/>
        <pc:sldMkLst>
          <pc:docMk/>
          <pc:sldMk cId="2283448584" sldId="266"/>
        </pc:sldMkLst>
      </pc:sldChg>
      <pc:sldChg chg="addSp modSp mod modAnim">
        <pc:chgData name="Beniston, Joshua - FPAC-NRCS, CA" userId="729a7325-1604-4ca0-9ff6-67b6606cf032" providerId="ADAL" clId="{37D1D326-6245-4BF4-942E-540831EDFA66}" dt="2024-05-06T20:22:10.228" v="3808" actId="14861"/>
        <pc:sldMkLst>
          <pc:docMk/>
          <pc:sldMk cId="1485704826" sldId="299"/>
        </pc:sldMkLst>
      </pc:sldChg>
      <pc:sldChg chg="del ord">
        <pc:chgData name="Beniston, Joshua - FPAC-NRCS, CA" userId="729a7325-1604-4ca0-9ff6-67b6606cf032" providerId="ADAL" clId="{37D1D326-6245-4BF4-942E-540831EDFA66}" dt="2024-05-07T03:51:57.840" v="4017" actId="47"/>
        <pc:sldMkLst>
          <pc:docMk/>
          <pc:sldMk cId="4189477834" sldId="301"/>
        </pc:sldMkLst>
      </pc:sldChg>
      <pc:sldChg chg="ord">
        <pc:chgData name="Beniston, Joshua - FPAC-NRCS, CA" userId="729a7325-1604-4ca0-9ff6-67b6606cf032" providerId="ADAL" clId="{37D1D326-6245-4BF4-942E-540831EDFA66}" dt="2024-04-15T22:39:57.349" v="718"/>
        <pc:sldMkLst>
          <pc:docMk/>
          <pc:sldMk cId="3428712828" sldId="302"/>
        </pc:sldMkLst>
      </pc:sldChg>
      <pc:sldChg chg="modSp mod ord">
        <pc:chgData name="Beniston, Joshua - FPAC-NRCS, CA" userId="729a7325-1604-4ca0-9ff6-67b6606cf032" providerId="ADAL" clId="{37D1D326-6245-4BF4-942E-540831EDFA66}" dt="2024-05-07T15:02:13.164" v="4153"/>
        <pc:sldMkLst>
          <pc:docMk/>
          <pc:sldMk cId="3853034267" sldId="303"/>
        </pc:sldMkLst>
      </pc:sldChg>
      <pc:sldChg chg="ord">
        <pc:chgData name="Beniston, Joshua - FPAC-NRCS, CA" userId="729a7325-1604-4ca0-9ff6-67b6606cf032" providerId="ADAL" clId="{37D1D326-6245-4BF4-942E-540831EDFA66}" dt="2024-04-15T22:33:10" v="406"/>
        <pc:sldMkLst>
          <pc:docMk/>
          <pc:sldMk cId="2960045547" sldId="872"/>
        </pc:sldMkLst>
      </pc:sldChg>
      <pc:sldChg chg="modSp mod">
        <pc:chgData name="Beniston, Joshua - FPAC-NRCS, CA" userId="729a7325-1604-4ca0-9ff6-67b6606cf032" providerId="ADAL" clId="{37D1D326-6245-4BF4-942E-540831EDFA66}" dt="2024-04-15T22:29:17.344" v="404" actId="20577"/>
        <pc:sldMkLst>
          <pc:docMk/>
          <pc:sldMk cId="1518219697" sldId="2844"/>
        </pc:sldMkLst>
      </pc:sldChg>
      <pc:sldChg chg="ord">
        <pc:chgData name="Beniston, Joshua - FPAC-NRCS, CA" userId="729a7325-1604-4ca0-9ff6-67b6606cf032" providerId="ADAL" clId="{37D1D326-6245-4BF4-942E-540831EDFA66}" dt="2024-04-19T18:54:30.596" v="3586"/>
        <pc:sldMkLst>
          <pc:docMk/>
          <pc:sldMk cId="4181194586" sldId="2845"/>
        </pc:sldMkLst>
      </pc:sldChg>
      <pc:sldChg chg="addSp delSp modSp new mod modClrScheme modAnim chgLayout">
        <pc:chgData name="Beniston, Joshua - FPAC-NRCS, CA" userId="729a7325-1604-4ca0-9ff6-67b6606cf032" providerId="ADAL" clId="{37D1D326-6245-4BF4-942E-540831EDFA66}" dt="2024-05-07T04:08:48.814" v="4129"/>
        <pc:sldMkLst>
          <pc:docMk/>
          <pc:sldMk cId="2873847172" sldId="2846"/>
        </pc:sldMkLst>
      </pc:sldChg>
      <pc:sldChg chg="addSp delSp modSp new mod ord">
        <pc:chgData name="Beniston, Joshua - FPAC-NRCS, CA" userId="729a7325-1604-4ca0-9ff6-67b6606cf032" providerId="ADAL" clId="{37D1D326-6245-4BF4-942E-540831EDFA66}" dt="2024-05-07T15:02:13.164" v="4153"/>
        <pc:sldMkLst>
          <pc:docMk/>
          <pc:sldMk cId="697135802" sldId="2847"/>
        </pc:sldMkLst>
      </pc:sldChg>
      <pc:sldChg chg="addSp delSp modSp new del">
        <pc:chgData name="Beniston, Joshua - FPAC-NRCS, CA" userId="729a7325-1604-4ca0-9ff6-67b6606cf032" providerId="ADAL" clId="{37D1D326-6245-4BF4-942E-540831EDFA66}" dt="2024-04-15T22:51:53.540" v="725" actId="680"/>
        <pc:sldMkLst>
          <pc:docMk/>
          <pc:sldMk cId="486246530" sldId="2848"/>
        </pc:sldMkLst>
      </pc:sldChg>
      <pc:sldChg chg="addSp modSp mod">
        <pc:chgData name="Beniston, Joshua - FPAC-NRCS, CA" userId="729a7325-1604-4ca0-9ff6-67b6606cf032" providerId="ADAL" clId="{37D1D326-6245-4BF4-942E-540831EDFA66}" dt="2024-04-15T23:06:30.232" v="780" actId="1076"/>
        <pc:sldMkLst>
          <pc:docMk/>
          <pc:sldMk cId="665743230" sldId="2848"/>
        </pc:sldMkLst>
      </pc:sldChg>
      <pc:sldChg chg="addSp delSp modSp new mod ord modClrScheme chgLayout">
        <pc:chgData name="Beniston, Joshua - FPAC-NRCS, CA" userId="729a7325-1604-4ca0-9ff6-67b6606cf032" providerId="ADAL" clId="{37D1D326-6245-4BF4-942E-540831EDFA66}" dt="2024-04-22T21:16:04.353" v="3675"/>
        <pc:sldMkLst>
          <pc:docMk/>
          <pc:sldMk cId="3672479396" sldId="2849"/>
        </pc:sldMkLst>
      </pc:sldChg>
      <pc:sldChg chg="addSp delSp modSp new mod modClrScheme chgLayout">
        <pc:chgData name="Beniston, Joshua - FPAC-NRCS, CA" userId="729a7325-1604-4ca0-9ff6-67b6606cf032" providerId="ADAL" clId="{37D1D326-6245-4BF4-942E-540831EDFA66}" dt="2024-04-15T23:19:39.424" v="873" actId="255"/>
        <pc:sldMkLst>
          <pc:docMk/>
          <pc:sldMk cId="4210048192" sldId="2850"/>
        </pc:sldMkLst>
      </pc:sldChg>
      <pc:sldChg chg="addSp delSp modSp mod modAnim">
        <pc:chgData name="Beniston, Joshua - FPAC-NRCS, CA" userId="729a7325-1604-4ca0-9ff6-67b6606cf032" providerId="ADAL" clId="{37D1D326-6245-4BF4-942E-540831EDFA66}" dt="2024-05-06T20:23:41.016" v="3819" actId="14861"/>
        <pc:sldMkLst>
          <pc:docMk/>
          <pc:sldMk cId="350732909" sldId="2851"/>
        </pc:sldMkLst>
      </pc:sldChg>
      <pc:sldChg chg="addSp modSp mod modAnim">
        <pc:chgData name="Beniston, Joshua - FPAC-NRCS, CA" userId="729a7325-1604-4ca0-9ff6-67b6606cf032" providerId="ADAL" clId="{37D1D326-6245-4BF4-942E-540831EDFA66}" dt="2024-05-06T20:52:44.208" v="3889" actId="1076"/>
        <pc:sldMkLst>
          <pc:docMk/>
          <pc:sldMk cId="3310445846" sldId="2852"/>
        </pc:sldMkLst>
      </pc:sldChg>
      <pc:sldChg chg="addSp delSp modSp mod">
        <pc:chgData name="Beniston, Joshua - FPAC-NRCS, CA" userId="729a7325-1604-4ca0-9ff6-67b6606cf032" providerId="ADAL" clId="{37D1D326-6245-4BF4-942E-540831EDFA66}" dt="2024-05-07T03:53:34.838" v="4025" actId="1076"/>
        <pc:sldMkLst>
          <pc:docMk/>
          <pc:sldMk cId="2018988262" sldId="2853"/>
        </pc:sldMkLst>
      </pc:sldChg>
      <pc:sldChg chg="addSp modSp mod modAnim">
        <pc:chgData name="Beniston, Joshua - FPAC-NRCS, CA" userId="729a7325-1604-4ca0-9ff6-67b6606cf032" providerId="ADAL" clId="{37D1D326-6245-4BF4-942E-540831EDFA66}" dt="2024-05-07T03:54:43.380" v="4032" actId="1076"/>
        <pc:sldMkLst>
          <pc:docMk/>
          <pc:sldMk cId="2160067464" sldId="2854"/>
        </pc:sldMkLst>
      </pc:sldChg>
      <pc:sldChg chg="addSp modSp mod">
        <pc:chgData name="Beniston, Joshua - FPAC-NRCS, CA" userId="729a7325-1604-4ca0-9ff6-67b6606cf032" providerId="ADAL" clId="{37D1D326-6245-4BF4-942E-540831EDFA66}" dt="2024-05-06T21:03:52.500" v="3931" actId="14861"/>
        <pc:sldMkLst>
          <pc:docMk/>
          <pc:sldMk cId="3189774578" sldId="2855"/>
        </pc:sldMkLst>
      </pc:sldChg>
      <pc:sldChg chg="addSp modSp mod modAnim">
        <pc:chgData name="Beniston, Joshua - FPAC-NRCS, CA" userId="729a7325-1604-4ca0-9ff6-67b6606cf032" providerId="ADAL" clId="{37D1D326-6245-4BF4-942E-540831EDFA66}" dt="2024-05-07T04:03:17.588" v="4104" actId="14861"/>
        <pc:sldMkLst>
          <pc:docMk/>
          <pc:sldMk cId="3794921668" sldId="2856"/>
        </pc:sldMkLst>
      </pc:sldChg>
      <pc:sldChg chg="addSp modSp mod modAnim">
        <pc:chgData name="Beniston, Joshua - FPAC-NRCS, CA" userId="729a7325-1604-4ca0-9ff6-67b6606cf032" providerId="ADAL" clId="{37D1D326-6245-4BF4-942E-540831EDFA66}" dt="2024-05-07T04:04:21.534" v="4113"/>
        <pc:sldMkLst>
          <pc:docMk/>
          <pc:sldMk cId="3375488620" sldId="2857"/>
        </pc:sldMkLst>
      </pc:sldChg>
      <pc:sldChg chg="delSp modSp new mod modClrScheme chgLayout">
        <pc:chgData name="Beniston, Joshua - FPAC-NRCS, CA" userId="729a7325-1604-4ca0-9ff6-67b6606cf032" providerId="ADAL" clId="{37D1D326-6245-4BF4-942E-540831EDFA66}" dt="2024-05-07T04:05:49.911" v="4120" actId="700"/>
        <pc:sldMkLst>
          <pc:docMk/>
          <pc:sldMk cId="1920490179" sldId="2858"/>
        </pc:sldMkLst>
      </pc:sldChg>
      <pc:sldChg chg="modSp add mod modAnim">
        <pc:chgData name="Beniston, Joshua - FPAC-NRCS, CA" userId="729a7325-1604-4ca0-9ff6-67b6606cf032" providerId="ADAL" clId="{37D1D326-6245-4BF4-942E-540831EDFA66}" dt="2024-05-07T04:05:32.500" v="4119"/>
        <pc:sldMkLst>
          <pc:docMk/>
          <pc:sldMk cId="3764699096" sldId="2859"/>
        </pc:sldMkLst>
      </pc:sldChg>
      <pc:sldChg chg="modSp mod ord">
        <pc:chgData name="Beniston, Joshua - FPAC-NRCS, CA" userId="729a7325-1604-4ca0-9ff6-67b6606cf032" providerId="ADAL" clId="{37D1D326-6245-4BF4-942E-540831EDFA66}" dt="2024-05-07T04:05:03.375" v="4117"/>
        <pc:sldMkLst>
          <pc:docMk/>
          <pc:sldMk cId="1821598252" sldId="2860"/>
        </pc:sldMkLst>
      </pc:sldChg>
      <pc:sldChg chg="modSp mod modAnim">
        <pc:chgData name="Beniston, Joshua - FPAC-NRCS, CA" userId="729a7325-1604-4ca0-9ff6-67b6606cf032" providerId="ADAL" clId="{37D1D326-6245-4BF4-942E-540831EDFA66}" dt="2024-05-07T03:54:17.524" v="4030"/>
        <pc:sldMkLst>
          <pc:docMk/>
          <pc:sldMk cId="3538531354" sldId="2861"/>
        </pc:sldMkLst>
      </pc:sldChg>
      <pc:sldChg chg="modSp add mod modAnim">
        <pc:chgData name="Beniston, Joshua - FPAC-NRCS, CA" userId="729a7325-1604-4ca0-9ff6-67b6606cf032" providerId="ADAL" clId="{37D1D326-6245-4BF4-942E-540831EDFA66}" dt="2024-05-07T03:54:30.680" v="4031"/>
        <pc:sldMkLst>
          <pc:docMk/>
          <pc:sldMk cId="778274998" sldId="2862"/>
        </pc:sldMkLst>
      </pc:sldChg>
      <pc:sldChg chg="modSp add mod ord modAnim">
        <pc:chgData name="Beniston, Joshua - FPAC-NRCS, CA" userId="729a7325-1604-4ca0-9ff6-67b6606cf032" providerId="ADAL" clId="{37D1D326-6245-4BF4-942E-540831EDFA66}" dt="2024-05-07T03:55:07.150" v="4033"/>
        <pc:sldMkLst>
          <pc:docMk/>
          <pc:sldMk cId="3126238617" sldId="2863"/>
        </pc:sldMkLst>
      </pc:sldChg>
      <pc:sldChg chg="addSp modSp new mod modAnim">
        <pc:chgData name="Beniston, Joshua - FPAC-NRCS, CA" userId="729a7325-1604-4ca0-9ff6-67b6606cf032" providerId="ADAL" clId="{37D1D326-6245-4BF4-942E-540831EDFA66}" dt="2024-04-18T22:25:09.106" v="3025"/>
        <pc:sldMkLst>
          <pc:docMk/>
          <pc:sldMk cId="788167916" sldId="2864"/>
        </pc:sldMkLst>
      </pc:sldChg>
      <pc:sldChg chg="addSp delSp modSp new mod modClrScheme modAnim chgLayout">
        <pc:chgData name="Beniston, Joshua - FPAC-NRCS, CA" userId="729a7325-1604-4ca0-9ff6-67b6606cf032" providerId="ADAL" clId="{37D1D326-6245-4BF4-942E-540831EDFA66}" dt="2024-05-07T04:01:35.680" v="4095" actId="1076"/>
        <pc:sldMkLst>
          <pc:docMk/>
          <pc:sldMk cId="3613367431" sldId="2865"/>
        </pc:sldMkLst>
      </pc:sldChg>
      <pc:sldChg chg="modSp new mod">
        <pc:chgData name="Beniston, Joshua - FPAC-NRCS, CA" userId="729a7325-1604-4ca0-9ff6-67b6606cf032" providerId="ADAL" clId="{37D1D326-6245-4BF4-942E-540831EDFA66}" dt="2024-04-18T22:34:03.637" v="3135" actId="255"/>
        <pc:sldMkLst>
          <pc:docMk/>
          <pc:sldMk cId="3506241979" sldId="2866"/>
        </pc:sldMkLst>
      </pc:sldChg>
      <pc:sldChg chg="addSp modSp new mod modAnim">
        <pc:chgData name="Beniston, Joshua - FPAC-NRCS, CA" userId="729a7325-1604-4ca0-9ff6-67b6606cf032" providerId="ADAL" clId="{37D1D326-6245-4BF4-942E-540831EDFA66}" dt="2024-05-07T03:59:13.227" v="4083" actId="14861"/>
        <pc:sldMkLst>
          <pc:docMk/>
          <pc:sldMk cId="647378996" sldId="2867"/>
        </pc:sldMkLst>
      </pc:sldChg>
      <pc:sldChg chg="addSp modSp add mod modAnim">
        <pc:chgData name="Beniston, Joshua - FPAC-NRCS, CA" userId="729a7325-1604-4ca0-9ff6-67b6606cf032" providerId="ADAL" clId="{37D1D326-6245-4BF4-942E-540831EDFA66}" dt="2024-05-07T04:00:49.188" v="4090"/>
        <pc:sldMkLst>
          <pc:docMk/>
          <pc:sldMk cId="3628244051" sldId="2868"/>
        </pc:sldMkLst>
      </pc:sldChg>
      <pc:sldChg chg="addSp delSp modSp new mod ord modClrScheme chgLayout">
        <pc:chgData name="Beniston, Joshua - FPAC-NRCS, CA" userId="729a7325-1604-4ca0-9ff6-67b6606cf032" providerId="ADAL" clId="{37D1D326-6245-4BF4-942E-540831EDFA66}" dt="2024-04-19T18:45:26.614" v="3508"/>
        <pc:sldMkLst>
          <pc:docMk/>
          <pc:sldMk cId="1645483357" sldId="2869"/>
        </pc:sldMkLst>
      </pc:sldChg>
      <pc:sldChg chg="new del">
        <pc:chgData name="Beniston, Joshua - FPAC-NRCS, CA" userId="729a7325-1604-4ca0-9ff6-67b6606cf032" providerId="ADAL" clId="{37D1D326-6245-4BF4-942E-540831EDFA66}" dt="2024-05-07T03:51:54.835" v="4016" actId="47"/>
        <pc:sldMkLst>
          <pc:docMk/>
          <pc:sldMk cId="2956092735" sldId="2870"/>
        </pc:sldMkLst>
      </pc:sldChg>
      <pc:sldChg chg="addSp delSp modSp new mod">
        <pc:chgData name="Beniston, Joshua - FPAC-NRCS, CA" userId="729a7325-1604-4ca0-9ff6-67b6606cf032" providerId="ADAL" clId="{37D1D326-6245-4BF4-942E-540831EDFA66}" dt="2024-05-06T20:22:19.502" v="3809" actId="14861"/>
        <pc:sldMkLst>
          <pc:docMk/>
          <pc:sldMk cId="3257844007" sldId="2871"/>
        </pc:sldMkLst>
      </pc:sldChg>
      <pc:sldChg chg="addSp delSp modSp new mod">
        <pc:chgData name="Beniston, Joshua - FPAC-NRCS, CA" userId="729a7325-1604-4ca0-9ff6-67b6606cf032" providerId="ADAL" clId="{37D1D326-6245-4BF4-942E-540831EDFA66}" dt="2024-05-06T20:46:56.970" v="3864" actId="14861"/>
        <pc:sldMkLst>
          <pc:docMk/>
          <pc:sldMk cId="1196249372" sldId="2872"/>
        </pc:sldMkLst>
      </pc:sldChg>
      <pc:sldChg chg="addSp delSp modSp add mod ord">
        <pc:chgData name="Beniston, Joshua - FPAC-NRCS, CA" userId="729a7325-1604-4ca0-9ff6-67b6606cf032" providerId="ADAL" clId="{37D1D326-6245-4BF4-942E-540831EDFA66}" dt="2024-05-06T20:56:29.017" v="3914" actId="14100"/>
        <pc:sldMkLst>
          <pc:docMk/>
          <pc:sldMk cId="3206169050" sldId="2873"/>
        </pc:sldMkLst>
      </pc:sldChg>
      <pc:sldChg chg="add del">
        <pc:chgData name="Beniston, Joshua - FPAC-NRCS, CA" userId="729a7325-1604-4ca0-9ff6-67b6606cf032" providerId="ADAL" clId="{37D1D326-6245-4BF4-942E-540831EDFA66}" dt="2024-05-06T20:55:47.004" v="3912" actId="47"/>
        <pc:sldMkLst>
          <pc:docMk/>
          <pc:sldMk cId="2223024527" sldId="2874"/>
        </pc:sldMkLst>
      </pc:sldChg>
      <pc:sldChg chg="addSp delSp modSp add mod">
        <pc:chgData name="Beniston, Joshua - FPAC-NRCS, CA" userId="729a7325-1604-4ca0-9ff6-67b6606cf032" providerId="ADAL" clId="{37D1D326-6245-4BF4-942E-540831EDFA66}" dt="2024-05-06T20:55:24.491" v="3911" actId="14100"/>
        <pc:sldMkLst>
          <pc:docMk/>
          <pc:sldMk cId="3764738211" sldId="2875"/>
        </pc:sldMkLst>
      </pc:sldChg>
      <pc:sldChg chg="addSp delSp modSp new mod">
        <pc:chgData name="Beniston, Joshua - FPAC-NRCS, CA" userId="729a7325-1604-4ca0-9ff6-67b6606cf032" providerId="ADAL" clId="{37D1D326-6245-4BF4-942E-540831EDFA66}" dt="2024-05-07T03:55:34.562" v="4065" actId="20577"/>
        <pc:sldMkLst>
          <pc:docMk/>
          <pc:sldMk cId="1590971002" sldId="2876"/>
        </pc:sldMkLst>
      </pc:sldChg>
      <pc:sldChg chg="addSp modSp add mod">
        <pc:chgData name="Beniston, Joshua - FPAC-NRCS, CA" userId="729a7325-1604-4ca0-9ff6-67b6606cf032" providerId="ADAL" clId="{37D1D326-6245-4BF4-942E-540831EDFA66}" dt="2024-05-07T03:55:49.360" v="4066"/>
        <pc:sldMkLst>
          <pc:docMk/>
          <pc:sldMk cId="2347497215" sldId="2877"/>
        </pc:sldMkLst>
      </pc:sldChg>
      <pc:sldChg chg="addSp delSp modSp mod">
        <pc:chgData name="Beniston, Joshua - FPAC-NRCS, CA" userId="729a7325-1604-4ca0-9ff6-67b6606cf032" providerId="ADAL" clId="{37D1D326-6245-4BF4-942E-540831EDFA66}" dt="2024-05-07T03:52:43.153" v="4023" actId="14861"/>
        <pc:sldMkLst>
          <pc:docMk/>
          <pc:sldMk cId="2665963032" sldId="2878"/>
        </pc:sldMkLst>
      </pc:sldChg>
      <pc:sldChg chg="add del">
        <pc:chgData name="Beniston, Joshua - FPAC-NRCS, CA" userId="729a7325-1604-4ca0-9ff6-67b6606cf032" providerId="ADAL" clId="{37D1D326-6245-4BF4-942E-540831EDFA66}" dt="2024-05-07T04:12:06.282" v="4151" actId="47"/>
        <pc:sldMkLst>
          <pc:docMk/>
          <pc:sldMk cId="4033945152" sldId="2879"/>
        </pc:sldMkLst>
      </pc:sldChg>
      <pc:sldChg chg="addSp delSp modSp new mod modClrScheme chgLayout">
        <pc:chgData name="Beniston, Joshua - FPAC-NRCS, CA" userId="729a7325-1604-4ca0-9ff6-67b6606cf032" providerId="ADAL" clId="{37D1D326-6245-4BF4-942E-540831EDFA66}" dt="2024-05-07T04:11:52.614" v="4150" actId="14100"/>
        <pc:sldMkLst>
          <pc:docMk/>
          <pc:sldMk cId="30011802" sldId="2880"/>
        </pc:sldMkLst>
      </pc:sldChg>
      <pc:sldChg chg="modSp new mod">
        <pc:chgData name="Beniston, Joshua - FPAC-NRCS, CA" userId="729a7325-1604-4ca0-9ff6-67b6606cf032" providerId="ADAL" clId="{37D1D326-6245-4BF4-942E-540831EDFA66}" dt="2024-05-07T15:02:40.936" v="4194" actId="255"/>
        <pc:sldMkLst>
          <pc:docMk/>
          <pc:sldMk cId="2859481824" sldId="2881"/>
        </pc:sldMkLst>
      </pc:sldChg>
      <pc:sldMasterChg chg="delSldLayout">
        <pc:chgData name="Beniston, Joshua - FPAC-NRCS, CA" userId="729a7325-1604-4ca0-9ff6-67b6606cf032" providerId="ADAL" clId="{37D1D326-6245-4BF4-942E-540831EDFA66}" dt="2024-04-18T22:21:55.149" v="2687" actId="2696"/>
        <pc:sldMasterMkLst>
          <pc:docMk/>
          <pc:sldMasterMk cId="328656255" sldId="2147483706"/>
        </pc:sldMasterMkLst>
        <pc:sldLayoutChg chg="del">
          <pc:chgData name="Beniston, Joshua - FPAC-NRCS, CA" userId="729a7325-1604-4ca0-9ff6-67b6606cf032" providerId="ADAL" clId="{37D1D326-6245-4BF4-942E-540831EDFA66}" dt="2024-04-18T22:21:55.149" v="2687" actId="2696"/>
          <pc:sldLayoutMkLst>
            <pc:docMk/>
            <pc:sldMasterMk cId="328656255" sldId="2147483706"/>
            <pc:sldLayoutMk cId="1106320537" sldId="2147483725"/>
          </pc:sldLayoutMkLst>
        </pc:sldLayoutChg>
      </pc:sldMasterChg>
    </pc:docChg>
  </pc:docChgLst>
  <pc:docChgLst>
    <pc:chgData name="Marks, Elizabeth - FPAC-NRCS, NY" userId="499f2236-5889-4db9-88fc-408f415fe506" providerId="ADAL" clId="{CD96BAFC-643C-4437-B540-534B735A1D9B}"/>
    <pc:docChg chg="undo custSel addSld delSld modSld modMainMaster">
      <pc:chgData name="Marks, Elizabeth - FPAC-NRCS, NY" userId="499f2236-5889-4db9-88fc-408f415fe506" providerId="ADAL" clId="{CD96BAFC-643C-4437-B540-534B735A1D9B}" dt="2023-12-07T15:42:37.158" v="849" actId="14100"/>
      <pc:docMkLst>
        <pc:docMk/>
      </pc:docMkLst>
      <pc:sldChg chg="addSp modSp mod">
        <pc:chgData name="Marks, Elizabeth - FPAC-NRCS, NY" userId="499f2236-5889-4db9-88fc-408f415fe506" providerId="ADAL" clId="{CD96BAFC-643C-4437-B540-534B735A1D9B}" dt="2023-12-07T15:32:53.588" v="496" actId="20577"/>
        <pc:sldMkLst>
          <pc:docMk/>
          <pc:sldMk cId="748162573" sldId="257"/>
        </pc:sldMkLst>
      </pc:sldChg>
      <pc:sldChg chg="del">
        <pc:chgData name="Marks, Elizabeth - FPAC-NRCS, NY" userId="499f2236-5889-4db9-88fc-408f415fe506" providerId="ADAL" clId="{CD96BAFC-643C-4437-B540-534B735A1D9B}" dt="2023-11-27T19:22:27.547" v="184" actId="47"/>
        <pc:sldMkLst>
          <pc:docMk/>
          <pc:sldMk cId="4019881482" sldId="259"/>
        </pc:sldMkLst>
      </pc:sldChg>
      <pc:sldChg chg="del">
        <pc:chgData name="Marks, Elizabeth - FPAC-NRCS, NY" userId="499f2236-5889-4db9-88fc-408f415fe506" providerId="ADAL" clId="{CD96BAFC-643C-4437-B540-534B735A1D9B}" dt="2023-11-27T19:24:13.358" v="185" actId="47"/>
        <pc:sldMkLst>
          <pc:docMk/>
          <pc:sldMk cId="4097145739" sldId="260"/>
        </pc:sldMkLst>
      </pc:sldChg>
      <pc:sldChg chg="del">
        <pc:chgData name="Marks, Elizabeth - FPAC-NRCS, NY" userId="499f2236-5889-4db9-88fc-408f415fe506" providerId="ADAL" clId="{CD96BAFC-643C-4437-B540-534B735A1D9B}" dt="2023-11-27T19:24:13.358" v="185" actId="47"/>
        <pc:sldMkLst>
          <pc:docMk/>
          <pc:sldMk cId="3405975831" sldId="261"/>
        </pc:sldMkLst>
      </pc:sldChg>
      <pc:sldChg chg="modSp mod">
        <pc:chgData name="Marks, Elizabeth - FPAC-NRCS, NY" userId="499f2236-5889-4db9-88fc-408f415fe506" providerId="ADAL" clId="{CD96BAFC-643C-4437-B540-534B735A1D9B}" dt="2023-11-27T19:29:13.795" v="211" actId="732"/>
        <pc:sldMkLst>
          <pc:docMk/>
          <pc:sldMk cId="1435825163" sldId="262"/>
        </pc:sldMkLst>
      </pc:sldChg>
      <pc:sldChg chg="del">
        <pc:chgData name="Marks, Elizabeth - FPAC-NRCS, NY" userId="499f2236-5889-4db9-88fc-408f415fe506" providerId="ADAL" clId="{CD96BAFC-643C-4437-B540-534B735A1D9B}" dt="2023-11-27T19:24:13.358" v="185" actId="47"/>
        <pc:sldMkLst>
          <pc:docMk/>
          <pc:sldMk cId="3196428783" sldId="265"/>
        </pc:sldMkLst>
      </pc:sldChg>
      <pc:sldChg chg="del">
        <pc:chgData name="Marks, Elizabeth - FPAC-NRCS, NY" userId="499f2236-5889-4db9-88fc-408f415fe506" providerId="ADAL" clId="{CD96BAFC-643C-4437-B540-534B735A1D9B}" dt="2023-11-27T19:24:13.358" v="185" actId="47"/>
        <pc:sldMkLst>
          <pc:docMk/>
          <pc:sldMk cId="2777982061" sldId="266"/>
        </pc:sldMkLst>
      </pc:sldChg>
      <pc:sldChg chg="del">
        <pc:chgData name="Marks, Elizabeth - FPAC-NRCS, NY" userId="499f2236-5889-4db9-88fc-408f415fe506" providerId="ADAL" clId="{CD96BAFC-643C-4437-B540-534B735A1D9B}" dt="2023-11-27T19:24:13.358" v="185" actId="47"/>
        <pc:sldMkLst>
          <pc:docMk/>
          <pc:sldMk cId="1813166495" sldId="267"/>
        </pc:sldMkLst>
      </pc:sldChg>
      <pc:sldChg chg="del">
        <pc:chgData name="Marks, Elizabeth - FPAC-NRCS, NY" userId="499f2236-5889-4db9-88fc-408f415fe506" providerId="ADAL" clId="{CD96BAFC-643C-4437-B540-534B735A1D9B}" dt="2023-11-27T19:24:13.358" v="185" actId="47"/>
        <pc:sldMkLst>
          <pc:docMk/>
          <pc:sldMk cId="2850176485" sldId="268"/>
        </pc:sldMkLst>
      </pc:sldChg>
      <pc:sldChg chg="del">
        <pc:chgData name="Marks, Elizabeth - FPAC-NRCS, NY" userId="499f2236-5889-4db9-88fc-408f415fe506" providerId="ADAL" clId="{CD96BAFC-643C-4437-B540-534B735A1D9B}" dt="2023-11-27T19:24:13.358" v="185" actId="47"/>
        <pc:sldMkLst>
          <pc:docMk/>
          <pc:sldMk cId="1109131637" sldId="269"/>
        </pc:sldMkLst>
      </pc:sldChg>
      <pc:sldChg chg="del">
        <pc:chgData name="Marks, Elizabeth - FPAC-NRCS, NY" userId="499f2236-5889-4db9-88fc-408f415fe506" providerId="ADAL" clId="{CD96BAFC-643C-4437-B540-534B735A1D9B}" dt="2023-11-27T19:24:13.358" v="185" actId="47"/>
        <pc:sldMkLst>
          <pc:docMk/>
          <pc:sldMk cId="1203564252" sldId="270"/>
        </pc:sldMkLst>
      </pc:sldChg>
      <pc:sldChg chg="del">
        <pc:chgData name="Marks, Elizabeth - FPAC-NRCS, NY" userId="499f2236-5889-4db9-88fc-408f415fe506" providerId="ADAL" clId="{CD96BAFC-643C-4437-B540-534B735A1D9B}" dt="2023-11-27T19:24:13.358" v="185" actId="47"/>
        <pc:sldMkLst>
          <pc:docMk/>
          <pc:sldMk cId="4066482970" sldId="271"/>
        </pc:sldMkLst>
      </pc:sldChg>
      <pc:sldChg chg="del">
        <pc:chgData name="Marks, Elizabeth - FPAC-NRCS, NY" userId="499f2236-5889-4db9-88fc-408f415fe506" providerId="ADAL" clId="{CD96BAFC-643C-4437-B540-534B735A1D9B}" dt="2023-11-27T19:24:13.358" v="185" actId="47"/>
        <pc:sldMkLst>
          <pc:docMk/>
          <pc:sldMk cId="2801897886" sldId="272"/>
        </pc:sldMkLst>
      </pc:sldChg>
      <pc:sldChg chg="del">
        <pc:chgData name="Marks, Elizabeth - FPAC-NRCS, NY" userId="499f2236-5889-4db9-88fc-408f415fe506" providerId="ADAL" clId="{CD96BAFC-643C-4437-B540-534B735A1D9B}" dt="2023-11-27T19:24:13.358" v="185" actId="47"/>
        <pc:sldMkLst>
          <pc:docMk/>
          <pc:sldMk cId="2959228929" sldId="273"/>
        </pc:sldMkLst>
      </pc:sldChg>
      <pc:sldChg chg="del">
        <pc:chgData name="Marks, Elizabeth - FPAC-NRCS, NY" userId="499f2236-5889-4db9-88fc-408f415fe506" providerId="ADAL" clId="{CD96BAFC-643C-4437-B540-534B735A1D9B}" dt="2023-11-27T19:24:13.358" v="185" actId="47"/>
        <pc:sldMkLst>
          <pc:docMk/>
          <pc:sldMk cId="2166823554" sldId="274"/>
        </pc:sldMkLst>
      </pc:sldChg>
      <pc:sldChg chg="del">
        <pc:chgData name="Marks, Elizabeth - FPAC-NRCS, NY" userId="499f2236-5889-4db9-88fc-408f415fe506" providerId="ADAL" clId="{CD96BAFC-643C-4437-B540-534B735A1D9B}" dt="2023-11-27T19:24:13.358" v="185" actId="47"/>
        <pc:sldMkLst>
          <pc:docMk/>
          <pc:sldMk cId="1834663484" sldId="275"/>
        </pc:sldMkLst>
      </pc:sldChg>
      <pc:sldChg chg="del">
        <pc:chgData name="Marks, Elizabeth - FPAC-NRCS, NY" userId="499f2236-5889-4db9-88fc-408f415fe506" providerId="ADAL" clId="{CD96BAFC-643C-4437-B540-534B735A1D9B}" dt="2023-11-27T19:24:13.358" v="185" actId="47"/>
        <pc:sldMkLst>
          <pc:docMk/>
          <pc:sldMk cId="1544465847" sldId="277"/>
        </pc:sldMkLst>
      </pc:sldChg>
      <pc:sldChg chg="del">
        <pc:chgData name="Marks, Elizabeth - FPAC-NRCS, NY" userId="499f2236-5889-4db9-88fc-408f415fe506" providerId="ADAL" clId="{CD96BAFC-643C-4437-B540-534B735A1D9B}" dt="2023-11-27T19:24:13.358" v="185" actId="47"/>
        <pc:sldMkLst>
          <pc:docMk/>
          <pc:sldMk cId="436096802" sldId="278"/>
        </pc:sldMkLst>
      </pc:sldChg>
      <pc:sldChg chg="del">
        <pc:chgData name="Marks, Elizabeth - FPAC-NRCS, NY" userId="499f2236-5889-4db9-88fc-408f415fe506" providerId="ADAL" clId="{CD96BAFC-643C-4437-B540-534B735A1D9B}" dt="2023-11-27T19:24:13.358" v="185" actId="47"/>
        <pc:sldMkLst>
          <pc:docMk/>
          <pc:sldMk cId="2055772553" sldId="279"/>
        </pc:sldMkLst>
      </pc:sldChg>
      <pc:sldChg chg="del">
        <pc:chgData name="Marks, Elizabeth - FPAC-NRCS, NY" userId="499f2236-5889-4db9-88fc-408f415fe506" providerId="ADAL" clId="{CD96BAFC-643C-4437-B540-534B735A1D9B}" dt="2023-11-27T19:24:13.358" v="185" actId="47"/>
        <pc:sldMkLst>
          <pc:docMk/>
          <pc:sldMk cId="3915909879" sldId="280"/>
        </pc:sldMkLst>
      </pc:sldChg>
      <pc:sldChg chg="del">
        <pc:chgData name="Marks, Elizabeth - FPAC-NRCS, NY" userId="499f2236-5889-4db9-88fc-408f415fe506" providerId="ADAL" clId="{CD96BAFC-643C-4437-B540-534B735A1D9B}" dt="2023-11-27T19:24:13.358" v="185" actId="47"/>
        <pc:sldMkLst>
          <pc:docMk/>
          <pc:sldMk cId="2469739271" sldId="281"/>
        </pc:sldMkLst>
      </pc:sldChg>
      <pc:sldChg chg="del">
        <pc:chgData name="Marks, Elizabeth - FPAC-NRCS, NY" userId="499f2236-5889-4db9-88fc-408f415fe506" providerId="ADAL" clId="{CD96BAFC-643C-4437-B540-534B735A1D9B}" dt="2023-11-27T19:24:13.358" v="185" actId="47"/>
        <pc:sldMkLst>
          <pc:docMk/>
          <pc:sldMk cId="2952982713" sldId="282"/>
        </pc:sldMkLst>
      </pc:sldChg>
      <pc:sldChg chg="del">
        <pc:chgData name="Marks, Elizabeth - FPAC-NRCS, NY" userId="499f2236-5889-4db9-88fc-408f415fe506" providerId="ADAL" clId="{CD96BAFC-643C-4437-B540-534B735A1D9B}" dt="2023-11-27T19:24:13.358" v="185" actId="47"/>
        <pc:sldMkLst>
          <pc:docMk/>
          <pc:sldMk cId="365913693" sldId="283"/>
        </pc:sldMkLst>
      </pc:sldChg>
      <pc:sldChg chg="del">
        <pc:chgData name="Marks, Elizabeth - FPAC-NRCS, NY" userId="499f2236-5889-4db9-88fc-408f415fe506" providerId="ADAL" clId="{CD96BAFC-643C-4437-B540-534B735A1D9B}" dt="2023-11-27T19:24:13.358" v="185" actId="47"/>
        <pc:sldMkLst>
          <pc:docMk/>
          <pc:sldMk cId="590084515" sldId="285"/>
        </pc:sldMkLst>
      </pc:sldChg>
      <pc:sldChg chg="del">
        <pc:chgData name="Marks, Elizabeth - FPAC-NRCS, NY" userId="499f2236-5889-4db9-88fc-408f415fe506" providerId="ADAL" clId="{CD96BAFC-643C-4437-B540-534B735A1D9B}" dt="2023-11-27T19:24:13.358" v="185" actId="47"/>
        <pc:sldMkLst>
          <pc:docMk/>
          <pc:sldMk cId="1849706381" sldId="286"/>
        </pc:sldMkLst>
      </pc:sldChg>
      <pc:sldChg chg="del">
        <pc:chgData name="Marks, Elizabeth - FPAC-NRCS, NY" userId="499f2236-5889-4db9-88fc-408f415fe506" providerId="ADAL" clId="{CD96BAFC-643C-4437-B540-534B735A1D9B}" dt="2023-11-27T19:24:13.358" v="185" actId="47"/>
        <pc:sldMkLst>
          <pc:docMk/>
          <pc:sldMk cId="1977598362" sldId="287"/>
        </pc:sldMkLst>
      </pc:sldChg>
      <pc:sldChg chg="del">
        <pc:chgData name="Marks, Elizabeth - FPAC-NRCS, NY" userId="499f2236-5889-4db9-88fc-408f415fe506" providerId="ADAL" clId="{CD96BAFC-643C-4437-B540-534B735A1D9B}" dt="2023-11-27T19:24:13.358" v="185" actId="47"/>
        <pc:sldMkLst>
          <pc:docMk/>
          <pc:sldMk cId="488030460" sldId="288"/>
        </pc:sldMkLst>
      </pc:sldChg>
      <pc:sldChg chg="del">
        <pc:chgData name="Marks, Elizabeth - FPAC-NRCS, NY" userId="499f2236-5889-4db9-88fc-408f415fe506" providerId="ADAL" clId="{CD96BAFC-643C-4437-B540-534B735A1D9B}" dt="2023-11-27T19:24:13.358" v="185" actId="47"/>
        <pc:sldMkLst>
          <pc:docMk/>
          <pc:sldMk cId="672041293" sldId="289"/>
        </pc:sldMkLst>
      </pc:sldChg>
      <pc:sldChg chg="del">
        <pc:chgData name="Marks, Elizabeth - FPAC-NRCS, NY" userId="499f2236-5889-4db9-88fc-408f415fe506" providerId="ADAL" clId="{CD96BAFC-643C-4437-B540-534B735A1D9B}" dt="2023-11-27T19:24:13.358" v="185" actId="47"/>
        <pc:sldMkLst>
          <pc:docMk/>
          <pc:sldMk cId="3139713574" sldId="291"/>
        </pc:sldMkLst>
      </pc:sldChg>
      <pc:sldChg chg="del">
        <pc:chgData name="Marks, Elizabeth - FPAC-NRCS, NY" userId="499f2236-5889-4db9-88fc-408f415fe506" providerId="ADAL" clId="{CD96BAFC-643C-4437-B540-534B735A1D9B}" dt="2023-11-27T19:24:13.358" v="185" actId="47"/>
        <pc:sldMkLst>
          <pc:docMk/>
          <pc:sldMk cId="1614546105" sldId="293"/>
        </pc:sldMkLst>
      </pc:sldChg>
      <pc:sldChg chg="del">
        <pc:chgData name="Marks, Elizabeth - FPAC-NRCS, NY" userId="499f2236-5889-4db9-88fc-408f415fe506" providerId="ADAL" clId="{CD96BAFC-643C-4437-B540-534B735A1D9B}" dt="2023-11-27T19:24:13.358" v="185" actId="47"/>
        <pc:sldMkLst>
          <pc:docMk/>
          <pc:sldMk cId="626384653" sldId="294"/>
        </pc:sldMkLst>
      </pc:sldChg>
      <pc:sldChg chg="del">
        <pc:chgData name="Marks, Elizabeth - FPAC-NRCS, NY" userId="499f2236-5889-4db9-88fc-408f415fe506" providerId="ADAL" clId="{CD96BAFC-643C-4437-B540-534B735A1D9B}" dt="2023-11-27T19:24:13.358" v="185" actId="47"/>
        <pc:sldMkLst>
          <pc:docMk/>
          <pc:sldMk cId="1408274975" sldId="295"/>
        </pc:sldMkLst>
      </pc:sldChg>
      <pc:sldChg chg="del">
        <pc:chgData name="Marks, Elizabeth - FPAC-NRCS, NY" userId="499f2236-5889-4db9-88fc-408f415fe506" providerId="ADAL" clId="{CD96BAFC-643C-4437-B540-534B735A1D9B}" dt="2023-11-27T19:30:33.390" v="212" actId="47"/>
        <pc:sldMkLst>
          <pc:docMk/>
          <pc:sldMk cId="1482684629" sldId="296"/>
        </pc:sldMkLst>
      </pc:sldChg>
      <pc:sldChg chg="addSp delSp modSp new mod">
        <pc:chgData name="Marks, Elizabeth - FPAC-NRCS, NY" userId="499f2236-5889-4db9-88fc-408f415fe506" providerId="ADAL" clId="{CD96BAFC-643C-4437-B540-534B735A1D9B}" dt="2023-11-27T19:27:48.470" v="201" actId="931"/>
        <pc:sldMkLst>
          <pc:docMk/>
          <pc:sldMk cId="1753039345" sldId="297"/>
        </pc:sldMkLst>
      </pc:sldChg>
      <pc:sldChg chg="addSp delSp modSp new mod">
        <pc:chgData name="Marks, Elizabeth - FPAC-NRCS, NY" userId="499f2236-5889-4db9-88fc-408f415fe506" providerId="ADAL" clId="{CD96BAFC-643C-4437-B540-534B735A1D9B}" dt="2023-11-27T19:27:28.099" v="196" actId="962"/>
        <pc:sldMkLst>
          <pc:docMk/>
          <pc:sldMk cId="2046973442" sldId="298"/>
        </pc:sldMkLst>
      </pc:sldChg>
      <pc:sldChg chg="modSp mod">
        <pc:chgData name="Marks, Elizabeth - FPAC-NRCS, NY" userId="499f2236-5889-4db9-88fc-408f415fe506" providerId="ADAL" clId="{CD96BAFC-643C-4437-B540-534B735A1D9B}" dt="2023-12-07T15:33:07.766" v="517" actId="20577"/>
        <pc:sldMkLst>
          <pc:docMk/>
          <pc:sldMk cId="1485704826" sldId="299"/>
        </pc:sldMkLst>
      </pc:sldChg>
      <pc:sldChg chg="new">
        <pc:chgData name="Marks, Elizabeth - FPAC-NRCS, NY" userId="499f2236-5889-4db9-88fc-408f415fe506" providerId="ADAL" clId="{CD96BAFC-643C-4437-B540-534B735A1D9B}" dt="2023-12-07T15:33:12.324" v="518" actId="680"/>
        <pc:sldMkLst>
          <pc:docMk/>
          <pc:sldMk cId="3179735194" sldId="300"/>
        </pc:sldMkLst>
      </pc:sldChg>
      <pc:sldChg chg="addSp delSp modSp mod">
        <pc:chgData name="Marks, Elizabeth - FPAC-NRCS, NY" userId="499f2236-5889-4db9-88fc-408f415fe506" providerId="ADAL" clId="{CD96BAFC-643C-4437-B540-534B735A1D9B}" dt="2023-12-07T15:42:37.158" v="849" actId="14100"/>
        <pc:sldMkLst>
          <pc:docMk/>
          <pc:sldMk cId="4189477834" sldId="301"/>
        </pc:sldMkLst>
      </pc:sldChg>
      <pc:sldMasterChg chg="addSp delSp modSp mod">
        <pc:chgData name="Marks, Elizabeth - FPAC-NRCS, NY" userId="499f2236-5889-4db9-88fc-408f415fe506" providerId="ADAL" clId="{CD96BAFC-643C-4437-B540-534B735A1D9B}" dt="2023-11-27T19:12:56.304" v="4" actId="478"/>
        <pc:sldMasterMkLst>
          <pc:docMk/>
          <pc:sldMasterMk cId="569656255" sldId="2147483662"/>
        </pc:sldMasterMkLst>
      </pc:sldMasterChg>
      <pc:sldMasterChg chg="delSp modSp mod modSldLayout">
        <pc:chgData name="Marks, Elizabeth - FPAC-NRCS, NY" userId="499f2236-5889-4db9-88fc-408f415fe506" providerId="ADAL" clId="{CD96BAFC-643C-4437-B540-534B735A1D9B}" dt="2023-11-27T19:25:53.408" v="191" actId="478"/>
        <pc:sldMasterMkLst>
          <pc:docMk/>
          <pc:sldMasterMk cId="328656255" sldId="2147483706"/>
        </pc:sldMasterMkLst>
        <pc:sldLayoutChg chg="modSp mod">
          <pc:chgData name="Marks, Elizabeth - FPAC-NRCS, NY" userId="499f2236-5889-4db9-88fc-408f415fe506" providerId="ADAL" clId="{CD96BAFC-643C-4437-B540-534B735A1D9B}" dt="2023-11-27T19:25:41.091" v="188" actId="1076"/>
          <pc:sldLayoutMkLst>
            <pc:docMk/>
            <pc:sldMasterMk cId="328656255" sldId="2147483706"/>
            <pc:sldLayoutMk cId="1169241945" sldId="2147483707"/>
          </pc:sldLayoutMkLst>
        </pc:sldLayoutChg>
      </pc:sldMasterChg>
    </pc:docChg>
  </pc:docChgLst>
  <pc:docChgLst>
    <pc:chgData name="Marks, Elizabeth - FPAC-NRCS, NY" userId="499f2236-5889-4db9-88fc-408f415fe506" providerId="ADAL" clId="{D42E5DCE-7B88-4A48-B5CA-DBA047EFB671}"/>
    <pc:docChg chg="custSel modSld">
      <pc:chgData name="Marks, Elizabeth - FPAC-NRCS, NY" userId="499f2236-5889-4db9-88fc-408f415fe506" providerId="ADAL" clId="{D42E5DCE-7B88-4A48-B5CA-DBA047EFB671}" dt="2024-01-03T18:09:14.910" v="51" actId="20577"/>
      <pc:docMkLst>
        <pc:docMk/>
      </pc:docMkLst>
      <pc:sldChg chg="modSp mod">
        <pc:chgData name="Marks, Elizabeth - FPAC-NRCS, NY" userId="499f2236-5889-4db9-88fc-408f415fe506" providerId="ADAL" clId="{D42E5DCE-7B88-4A48-B5CA-DBA047EFB671}" dt="2024-01-03T18:09:14.910" v="51" actId="20577"/>
        <pc:sldMkLst>
          <pc:docMk/>
          <pc:sldMk cId="748162573" sldId="257"/>
        </pc:sldMkLst>
      </pc:sldChg>
      <pc:sldChg chg="modSp mod">
        <pc:chgData name="Marks, Elizabeth - FPAC-NRCS, NY" userId="499f2236-5889-4db9-88fc-408f415fe506" providerId="ADAL" clId="{D42E5DCE-7B88-4A48-B5CA-DBA047EFB671}" dt="2024-01-03T18:08:23.272" v="29" actId="20577"/>
        <pc:sldMkLst>
          <pc:docMk/>
          <pc:sldMk cId="4189477834" sldId="301"/>
        </pc:sldMkLst>
      </pc:sldChg>
    </pc:docChg>
  </pc:docChgLst>
  <pc:docChgLst>
    <pc:chgData name="Beniston, Joshua - FPAC-NRCS, CA" userId="729a7325-1604-4ca0-9ff6-67b6606cf032" providerId="ADAL" clId="{01ED4EA2-BA1C-411F-981F-6B8E8F11A5EF}"/>
    <pc:docChg chg="undo custSel addSld delSld modSld sldOrd modMainMaster">
      <pc:chgData name="Beniston, Joshua - FPAC-NRCS, CA" userId="729a7325-1604-4ca0-9ff6-67b6606cf032" providerId="ADAL" clId="{01ED4EA2-BA1C-411F-981F-6B8E8F11A5EF}" dt="2024-06-25T04:55:00.559" v="228" actId="47"/>
      <pc:docMkLst>
        <pc:docMk/>
      </pc:docMkLst>
      <pc:sldChg chg="modSp mod">
        <pc:chgData name="Beniston, Joshua - FPAC-NRCS, CA" userId="729a7325-1604-4ca0-9ff6-67b6606cf032" providerId="ADAL" clId="{01ED4EA2-BA1C-411F-981F-6B8E8F11A5EF}" dt="2024-06-25T04:35:59.320" v="144" actId="255"/>
        <pc:sldMkLst>
          <pc:docMk/>
          <pc:sldMk cId="697135802" sldId="2847"/>
        </pc:sldMkLst>
      </pc:sldChg>
      <pc:sldChg chg="modSp mod">
        <pc:chgData name="Beniston, Joshua - FPAC-NRCS, CA" userId="729a7325-1604-4ca0-9ff6-67b6606cf032" providerId="ADAL" clId="{01ED4EA2-BA1C-411F-981F-6B8E8F11A5EF}" dt="2024-06-24T18:51:26.943" v="6" actId="114"/>
        <pc:sldMkLst>
          <pc:docMk/>
          <pc:sldMk cId="4210048192" sldId="2850"/>
        </pc:sldMkLst>
      </pc:sldChg>
      <pc:sldChg chg="modSp">
        <pc:chgData name="Beniston, Joshua - FPAC-NRCS, CA" userId="729a7325-1604-4ca0-9ff6-67b6606cf032" providerId="ADAL" clId="{01ED4EA2-BA1C-411F-981F-6B8E8F11A5EF}" dt="2024-06-25T04:40:24.743" v="153" actId="113"/>
        <pc:sldMkLst>
          <pc:docMk/>
          <pc:sldMk cId="3764699096" sldId="2859"/>
        </pc:sldMkLst>
      </pc:sldChg>
      <pc:sldChg chg="addSp delSp modSp mod">
        <pc:chgData name="Beniston, Joshua - FPAC-NRCS, CA" userId="729a7325-1604-4ca0-9ff6-67b6606cf032" providerId="ADAL" clId="{01ED4EA2-BA1C-411F-981F-6B8E8F11A5EF}" dt="2024-06-25T04:54:08.886" v="224" actId="14100"/>
        <pc:sldMkLst>
          <pc:docMk/>
          <pc:sldMk cId="3613367431" sldId="2865"/>
        </pc:sldMkLst>
      </pc:sldChg>
      <pc:sldChg chg="addSp delSp modSp">
        <pc:chgData name="Beniston, Joshua - FPAC-NRCS, CA" userId="729a7325-1604-4ca0-9ff6-67b6606cf032" providerId="ADAL" clId="{01ED4EA2-BA1C-411F-981F-6B8E8F11A5EF}" dt="2024-06-24T19:18:55.375" v="143"/>
        <pc:sldMkLst>
          <pc:docMk/>
          <pc:sldMk cId="1645483357" sldId="2869"/>
        </pc:sldMkLst>
      </pc:sldChg>
      <pc:sldChg chg="modSp mod">
        <pc:chgData name="Beniston, Joshua - FPAC-NRCS, CA" userId="729a7325-1604-4ca0-9ff6-67b6606cf032" providerId="ADAL" clId="{01ED4EA2-BA1C-411F-981F-6B8E8F11A5EF}" dt="2024-06-25T04:36:15.455" v="147" actId="255"/>
        <pc:sldMkLst>
          <pc:docMk/>
          <pc:sldMk cId="3257844007" sldId="2871"/>
        </pc:sldMkLst>
      </pc:sldChg>
      <pc:sldChg chg="modSp mod">
        <pc:chgData name="Beniston, Joshua - FPAC-NRCS, CA" userId="729a7325-1604-4ca0-9ff6-67b6606cf032" providerId="ADAL" clId="{01ED4EA2-BA1C-411F-981F-6B8E8F11A5EF}" dt="2024-06-25T04:37:48.388" v="151" actId="14100"/>
        <pc:sldMkLst>
          <pc:docMk/>
          <pc:sldMk cId="2347497215" sldId="2877"/>
        </pc:sldMkLst>
      </pc:sldChg>
      <pc:sldChg chg="addSp delSp modSp new del mod">
        <pc:chgData name="Beniston, Joshua - FPAC-NRCS, CA" userId="729a7325-1604-4ca0-9ff6-67b6606cf032" providerId="ADAL" clId="{01ED4EA2-BA1C-411F-981F-6B8E8F11A5EF}" dt="2024-06-25T04:54:49.134" v="225" actId="47"/>
        <pc:sldMkLst>
          <pc:docMk/>
          <pc:sldMk cId="619469984" sldId="2882"/>
        </pc:sldMkLst>
      </pc:sldChg>
      <pc:sldChg chg="addSp delSp modSp new del mod modClrScheme chgLayout">
        <pc:chgData name="Beniston, Joshua - FPAC-NRCS, CA" userId="729a7325-1604-4ca0-9ff6-67b6606cf032" providerId="ADAL" clId="{01ED4EA2-BA1C-411F-981F-6B8E8F11A5EF}" dt="2024-06-25T04:55:00.559" v="228" actId="47"/>
        <pc:sldMkLst>
          <pc:docMk/>
          <pc:sldMk cId="2333806144" sldId="2883"/>
        </pc:sldMkLst>
      </pc:sldChg>
      <pc:sldChg chg="addSp delSp modSp new del mod">
        <pc:chgData name="Beniston, Joshua - FPAC-NRCS, CA" userId="729a7325-1604-4ca0-9ff6-67b6606cf032" providerId="ADAL" clId="{01ED4EA2-BA1C-411F-981F-6B8E8F11A5EF}" dt="2024-06-25T04:54:52.157" v="226" actId="47"/>
        <pc:sldMkLst>
          <pc:docMk/>
          <pc:sldMk cId="2604639397" sldId="2884"/>
        </pc:sldMkLst>
      </pc:sldChg>
      <pc:sldChg chg="addSp delSp modSp new del mod">
        <pc:chgData name="Beniston, Joshua - FPAC-NRCS, CA" userId="729a7325-1604-4ca0-9ff6-67b6606cf032" providerId="ADAL" clId="{01ED4EA2-BA1C-411F-981F-6B8E8F11A5EF}" dt="2024-06-25T04:54:56.441" v="227" actId="47"/>
        <pc:sldMkLst>
          <pc:docMk/>
          <pc:sldMk cId="3225703826" sldId="2885"/>
        </pc:sldMkLst>
      </pc:sldChg>
      <pc:sldChg chg="new del">
        <pc:chgData name="Beniston, Joshua - FPAC-NRCS, CA" userId="729a7325-1604-4ca0-9ff6-67b6606cf032" providerId="ADAL" clId="{01ED4EA2-BA1C-411F-981F-6B8E8F11A5EF}" dt="2024-06-24T19:05:03.025" v="30" actId="47"/>
        <pc:sldMkLst>
          <pc:docMk/>
          <pc:sldMk cId="4245008056" sldId="2886"/>
        </pc:sldMkLst>
      </pc:sldChg>
      <pc:sldChg chg="new">
        <pc:chgData name="Beniston, Joshua - FPAC-NRCS, CA" userId="729a7325-1604-4ca0-9ff6-67b6606cf032" providerId="ADAL" clId="{01ED4EA2-BA1C-411F-981F-6B8E8F11A5EF}" dt="2024-06-24T19:02:43.763" v="17" actId="680"/>
        <pc:sldMkLst>
          <pc:docMk/>
          <pc:sldMk cId="1946441900" sldId="2887"/>
        </pc:sldMkLst>
      </pc:sldChg>
      <pc:sldChg chg="addSp delSp modSp new mod ord">
        <pc:chgData name="Beniston, Joshua - FPAC-NRCS, CA" userId="729a7325-1604-4ca0-9ff6-67b6606cf032" providerId="ADAL" clId="{01ED4EA2-BA1C-411F-981F-6B8E8F11A5EF}" dt="2024-06-25T04:44:28.063" v="205" actId="14100"/>
        <pc:sldMkLst>
          <pc:docMk/>
          <pc:sldMk cId="3450905070" sldId="2888"/>
        </pc:sldMkLst>
      </pc:sldChg>
      <pc:sldChg chg="ord">
        <pc:chgData name="Beniston, Joshua - FPAC-NRCS, CA" userId="729a7325-1604-4ca0-9ff6-67b6606cf032" providerId="ADAL" clId="{01ED4EA2-BA1C-411F-981F-6B8E8F11A5EF}" dt="2024-06-25T04:44:09.031" v="201"/>
        <pc:sldMkLst>
          <pc:docMk/>
          <pc:sldMk cId="817570829" sldId="2889"/>
        </pc:sldMkLst>
      </pc:sldChg>
      <pc:sldChg chg="addSp delSp modSp mod ord">
        <pc:chgData name="Beniston, Joshua - FPAC-NRCS, CA" userId="729a7325-1604-4ca0-9ff6-67b6606cf032" providerId="ADAL" clId="{01ED4EA2-BA1C-411F-981F-6B8E8F11A5EF}" dt="2024-06-25T04:46:45.922" v="212" actId="1076"/>
        <pc:sldMkLst>
          <pc:docMk/>
          <pc:sldMk cId="2451485597" sldId="2890"/>
        </pc:sldMkLst>
      </pc:sldChg>
      <pc:sldChg chg="modSp add del mod ord">
        <pc:chgData name="Beniston, Joshua - FPAC-NRCS, CA" userId="729a7325-1604-4ca0-9ff6-67b6606cf032" providerId="ADAL" clId="{01ED4EA2-BA1C-411F-981F-6B8E8F11A5EF}" dt="2024-06-25T04:46:31.571" v="208" actId="47"/>
        <pc:sldMkLst>
          <pc:docMk/>
          <pc:sldMk cId="773524326" sldId="2891"/>
        </pc:sldMkLst>
      </pc:sldChg>
      <pc:sldChg chg="addSp delSp modSp new mod">
        <pc:chgData name="Beniston, Joshua - FPAC-NRCS, CA" userId="729a7325-1604-4ca0-9ff6-67b6606cf032" providerId="ADAL" clId="{01ED4EA2-BA1C-411F-981F-6B8E8F11A5EF}" dt="2024-06-25T04:43:03.521" v="199" actId="1076"/>
        <pc:sldMkLst>
          <pc:docMk/>
          <pc:sldMk cId="3021656810" sldId="2892"/>
        </pc:sldMkLst>
      </pc:sldChg>
      <pc:sldChg chg="modSp add mod">
        <pc:chgData name="Beniston, Joshua - FPAC-NRCS, CA" userId="729a7325-1604-4ca0-9ff6-67b6606cf032" providerId="ADAL" clId="{01ED4EA2-BA1C-411F-981F-6B8E8F11A5EF}" dt="2024-06-25T04:46:27.833" v="207"/>
        <pc:sldMkLst>
          <pc:docMk/>
          <pc:sldMk cId="536858810" sldId="2893"/>
        </pc:sldMkLst>
      </pc:sldChg>
      <pc:sldMasterChg chg="modSldLayout">
        <pc:chgData name="Beniston, Joshua - FPAC-NRCS, CA" userId="729a7325-1604-4ca0-9ff6-67b6606cf032" providerId="ADAL" clId="{01ED4EA2-BA1C-411F-981F-6B8E8F11A5EF}" dt="2024-06-24T05:19:56.809" v="1" actId="14100"/>
        <pc:sldMasterMkLst>
          <pc:docMk/>
          <pc:sldMasterMk cId="569656255" sldId="2147483662"/>
        </pc:sldMasterMkLst>
        <pc:sldLayoutChg chg="modSp mod">
          <pc:chgData name="Beniston, Joshua - FPAC-NRCS, CA" userId="729a7325-1604-4ca0-9ff6-67b6606cf032" providerId="ADAL" clId="{01ED4EA2-BA1C-411F-981F-6B8E8F11A5EF}" dt="2024-06-24T05:19:56.809" v="1" actId="14100"/>
          <pc:sldLayoutMkLst>
            <pc:docMk/>
            <pc:sldMasterMk cId="569656255" sldId="2147483662"/>
            <pc:sldLayoutMk cId="3128570824" sldId="2147483722"/>
          </pc:sldLayoutMkLst>
        </pc:sldLayoutChg>
      </pc:sldMasterChg>
      <pc:sldMasterChg chg="modSp mod">
        <pc:chgData name="Beniston, Joshua - FPAC-NRCS, CA" userId="729a7325-1604-4ca0-9ff6-67b6606cf032" providerId="ADAL" clId="{01ED4EA2-BA1C-411F-981F-6B8E8F11A5EF}" dt="2024-06-24T05:20:11.640" v="3" actId="14100"/>
        <pc:sldMasterMkLst>
          <pc:docMk/>
          <pc:sldMasterMk cId="328656255" sldId="2147483706"/>
        </pc:sldMasterMkLst>
      </pc:sldMasterChg>
    </pc:docChg>
  </pc:docChgLst>
  <pc:docChgLst>
    <pc:chgData name="Marks, Elizabeth - FPAC-NRCS, NY" userId="499f2236-5889-4db9-88fc-408f415fe506" providerId="ADAL" clId="{7C7246B2-9622-46B6-A71D-82FD1E217936}"/>
    <pc:docChg chg="custSel addSld delSld modSld modMainMaster">
      <pc:chgData name="Marks, Elizabeth - FPAC-NRCS, NY" userId="499f2236-5889-4db9-88fc-408f415fe506" providerId="ADAL" clId="{7C7246B2-9622-46B6-A71D-82FD1E217936}" dt="2024-01-02T18:42:18.956" v="101" actId="14100"/>
      <pc:docMkLst>
        <pc:docMk/>
      </pc:docMkLst>
      <pc:sldChg chg="modSp mod">
        <pc:chgData name="Marks, Elizabeth - FPAC-NRCS, NY" userId="499f2236-5889-4db9-88fc-408f415fe506" providerId="ADAL" clId="{7C7246B2-9622-46B6-A71D-82FD1E217936}" dt="2024-01-02T18:38:15.531" v="84" actId="2711"/>
        <pc:sldMkLst>
          <pc:docMk/>
          <pc:sldMk cId="748162573" sldId="257"/>
        </pc:sldMkLst>
      </pc:sldChg>
      <pc:sldChg chg="del">
        <pc:chgData name="Marks, Elizabeth - FPAC-NRCS, NY" userId="499f2236-5889-4db9-88fc-408f415fe506" providerId="ADAL" clId="{7C7246B2-9622-46B6-A71D-82FD1E217936}" dt="2024-01-02T18:40:40.481" v="95" actId="47"/>
        <pc:sldMkLst>
          <pc:docMk/>
          <pc:sldMk cId="3784798832" sldId="258"/>
        </pc:sldMkLst>
      </pc:sldChg>
      <pc:sldChg chg="del">
        <pc:chgData name="Marks, Elizabeth - FPAC-NRCS, NY" userId="499f2236-5889-4db9-88fc-408f415fe506" providerId="ADAL" clId="{7C7246B2-9622-46B6-A71D-82FD1E217936}" dt="2024-01-02T18:40:37.340" v="94" actId="47"/>
        <pc:sldMkLst>
          <pc:docMk/>
          <pc:sldMk cId="1753039345" sldId="297"/>
        </pc:sldMkLst>
      </pc:sldChg>
      <pc:sldChg chg="modSp del mod">
        <pc:chgData name="Marks, Elizabeth - FPAC-NRCS, NY" userId="499f2236-5889-4db9-88fc-408f415fe506" providerId="ADAL" clId="{7C7246B2-9622-46B6-A71D-82FD1E217936}" dt="2024-01-02T18:40:30.415" v="93" actId="47"/>
        <pc:sldMkLst>
          <pc:docMk/>
          <pc:sldMk cId="2046973442" sldId="298"/>
        </pc:sldMkLst>
      </pc:sldChg>
      <pc:sldChg chg="addSp delSp modSp mod">
        <pc:chgData name="Marks, Elizabeth - FPAC-NRCS, NY" userId="499f2236-5889-4db9-88fc-408f415fe506" providerId="ADAL" clId="{7C7246B2-9622-46B6-A71D-82FD1E217936}" dt="2024-01-02T18:38:04.282" v="83" actId="2711"/>
        <pc:sldMkLst>
          <pc:docMk/>
          <pc:sldMk cId="4189477834" sldId="301"/>
        </pc:sldMkLst>
      </pc:sldChg>
      <pc:sldChg chg="modSp new del mod">
        <pc:chgData name="Marks, Elizabeth - FPAC-NRCS, NY" userId="499f2236-5889-4db9-88fc-408f415fe506" providerId="ADAL" clId="{7C7246B2-9622-46B6-A71D-82FD1E217936}" dt="2024-01-02T17:54:15.484" v="11" actId="47"/>
        <pc:sldMkLst>
          <pc:docMk/>
          <pc:sldMk cId="1286144194" sldId="302"/>
        </pc:sldMkLst>
      </pc:sldChg>
      <pc:sldChg chg="addSp delSp modSp new mod modClrScheme chgLayout">
        <pc:chgData name="Marks, Elizabeth - FPAC-NRCS, NY" userId="499f2236-5889-4db9-88fc-408f415fe506" providerId="ADAL" clId="{7C7246B2-9622-46B6-A71D-82FD1E217936}" dt="2024-01-02T18:01:02.358" v="51" actId="18131"/>
        <pc:sldMkLst>
          <pc:docMk/>
          <pc:sldMk cId="3428712828" sldId="302"/>
        </pc:sldMkLst>
      </pc:sldChg>
      <pc:sldMasterChg chg="modSldLayout">
        <pc:chgData name="Marks, Elizabeth - FPAC-NRCS, NY" userId="499f2236-5889-4db9-88fc-408f415fe506" providerId="ADAL" clId="{7C7246B2-9622-46B6-A71D-82FD1E217936}" dt="2024-01-02T18:42:18.956" v="101" actId="14100"/>
        <pc:sldMasterMkLst>
          <pc:docMk/>
          <pc:sldMasterMk cId="569656255" sldId="2147483662"/>
        </pc:sldMasterMkLst>
        <pc:sldLayoutChg chg="addSp delSp modSp mod">
          <pc:chgData name="Marks, Elizabeth - FPAC-NRCS, NY" userId="499f2236-5889-4db9-88fc-408f415fe506" providerId="ADAL" clId="{7C7246B2-9622-46B6-A71D-82FD1E217936}" dt="2024-01-02T18:42:18.956" v="101" actId="14100"/>
          <pc:sldLayoutMkLst>
            <pc:docMk/>
            <pc:sldMasterMk cId="569656255" sldId="2147483662"/>
            <pc:sldLayoutMk cId="3128570824" sldId="2147483722"/>
          </pc:sldLayoutMkLst>
        </pc:sldLayoutChg>
      </pc:sldMasterChg>
    </pc:docChg>
  </pc:docChgLst>
  <pc:docChgLst>
    <pc:chgData name="Marks, Elizabeth - FPAC-NRCS, NY" userId="499f2236-5889-4db9-88fc-408f415fe506" providerId="ADAL" clId="{A283C788-E1E6-4C0E-9E84-2D13859E8328}"/>
    <pc:docChg chg="undo custSel addSld delSld modSld">
      <pc:chgData name="Marks, Elizabeth - FPAC-NRCS, NY" userId="499f2236-5889-4db9-88fc-408f415fe506" providerId="ADAL" clId="{A283C788-E1E6-4C0E-9E84-2D13859E8328}" dt="2024-02-27T23:27:49.994" v="99" actId="14100"/>
      <pc:docMkLst>
        <pc:docMk/>
      </pc:docMkLst>
      <pc:sldChg chg="modSp mod">
        <pc:chgData name="Marks, Elizabeth - FPAC-NRCS, NY" userId="499f2236-5889-4db9-88fc-408f415fe506" providerId="ADAL" clId="{A283C788-E1E6-4C0E-9E84-2D13859E8328}" dt="2024-02-16T14:38:50.600" v="24" actId="20577"/>
        <pc:sldMkLst>
          <pc:docMk/>
          <pc:sldMk cId="748162573" sldId="257"/>
        </pc:sldMkLst>
      </pc:sldChg>
      <pc:sldChg chg="addSp delSp modSp mod">
        <pc:chgData name="Marks, Elizabeth - FPAC-NRCS, NY" userId="499f2236-5889-4db9-88fc-408f415fe506" providerId="ADAL" clId="{A283C788-E1E6-4C0E-9E84-2D13859E8328}" dt="2024-02-16T19:29:33.521" v="55"/>
        <pc:sldMkLst>
          <pc:docMk/>
          <pc:sldMk cId="3428712828" sldId="302"/>
        </pc:sldMkLst>
      </pc:sldChg>
      <pc:sldChg chg="new del">
        <pc:chgData name="Marks, Elizabeth - FPAC-NRCS, NY" userId="499f2236-5889-4db9-88fc-408f415fe506" providerId="ADAL" clId="{A283C788-E1E6-4C0E-9E84-2D13859E8328}" dt="2024-02-16T14:38:59.346" v="26" actId="680"/>
        <pc:sldMkLst>
          <pc:docMk/>
          <pc:sldMk cId="231464772" sldId="303"/>
        </pc:sldMkLst>
      </pc:sldChg>
      <pc:sldChg chg="modSp new mod">
        <pc:chgData name="Marks, Elizabeth - FPAC-NRCS, NY" userId="499f2236-5889-4db9-88fc-408f415fe506" providerId="ADAL" clId="{A283C788-E1E6-4C0E-9E84-2D13859E8328}" dt="2024-02-16T14:39:12.478" v="52" actId="20577"/>
        <pc:sldMkLst>
          <pc:docMk/>
          <pc:sldMk cId="3853034267" sldId="303"/>
        </pc:sldMkLst>
      </pc:sldChg>
      <pc:sldChg chg="modSp mod">
        <pc:chgData name="Marks, Elizabeth - FPAC-NRCS, NY" userId="499f2236-5889-4db9-88fc-408f415fe506" providerId="ADAL" clId="{A283C788-E1E6-4C0E-9E84-2D13859E8328}" dt="2024-02-27T23:21:30.580" v="68" actId="114"/>
        <pc:sldMkLst>
          <pc:docMk/>
          <pc:sldMk cId="2960045547" sldId="872"/>
        </pc:sldMkLst>
      </pc:sldChg>
      <pc:sldChg chg="modSp mod modClrScheme chgLayout">
        <pc:chgData name="Marks, Elizabeth - FPAC-NRCS, NY" userId="499f2236-5889-4db9-88fc-408f415fe506" providerId="ADAL" clId="{A283C788-E1E6-4C0E-9E84-2D13859E8328}" dt="2024-02-27T23:17:37.274" v="63" actId="20577"/>
        <pc:sldMkLst>
          <pc:docMk/>
          <pc:sldMk cId="1518219697" sldId="2844"/>
        </pc:sldMkLst>
      </pc:sldChg>
      <pc:sldChg chg="addSp delSp modSp new mod">
        <pc:chgData name="Marks, Elizabeth - FPAC-NRCS, NY" userId="499f2236-5889-4db9-88fc-408f415fe506" providerId="ADAL" clId="{A283C788-E1E6-4C0E-9E84-2D13859E8328}" dt="2024-02-27T23:27:49.994" v="99" actId="14100"/>
        <pc:sldMkLst>
          <pc:docMk/>
          <pc:sldMk cId="4181194586" sldId="2845"/>
        </pc:sldMkLst>
      </pc:sldChg>
    </pc:docChg>
  </pc:docChgLst>
</pc:chgInfo>
</file>

<file path=ppt/comments/modernComment_B1C_5A7E31B1.xml><?xml version="1.0" encoding="utf-8"?>
<p188:cmLst xmlns:a="http://schemas.openxmlformats.org/drawingml/2006/main" xmlns:r="http://schemas.openxmlformats.org/officeDocument/2006/relationships" xmlns:p188="http://schemas.microsoft.com/office/powerpoint/2018/8/main">
  <p188:cm id="{7A255C2C-11C3-4CDE-B91A-31AE7976354B}" authorId="{F2F03966-8FA6-5F7A-F83A-780A632DE1F6}" status="resolved" created="2024-12-05T17:14:41.420" complete="100000">
    <pc:sldMkLst xmlns:pc="http://schemas.microsoft.com/office/powerpoint/2013/main/command">
      <pc:docMk/>
      <pc:sldMk cId="1518219697" sldId="2844"/>
    </pc:sldMkLst>
    <p188:txBody>
      <a:bodyPr/>
      <a:lstStyle/>
      <a:p>
        <a:r>
          <a:rPr lang="en-US"/>
          <a:t>Removed objective related to soil contamination and added objective about urban agriculture SH</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3/17/2025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605D9-0495-4936-8E3A-73B9A9D1EF87}" type="datetimeFigureOut">
              <a:rPr lang="en-US" smtClean="0"/>
              <a:t>3/17/2025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84C7D8-97A5-405E-8848-164853300230}" type="slidenum">
              <a:rPr lang="en-US" smtClean="0"/>
              <a:t>‹#›</a:t>
            </a:fld>
            <a:endParaRPr lang="en-US"/>
          </a:p>
        </p:txBody>
      </p:sp>
    </p:spTree>
    <p:extLst>
      <p:ext uri="{BB962C8B-B14F-4D97-AF65-F5344CB8AC3E}">
        <p14:creationId xmlns:p14="http://schemas.microsoft.com/office/powerpoint/2010/main" val="944404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 this module, we will review the NRCS soil health resource concerns.  These concerns will be reviewed again later in the class as a part of the field activities. </a:t>
            </a:r>
          </a:p>
          <a:p>
            <a:endParaRPr lang="en-US" dirty="0"/>
          </a:p>
          <a:p>
            <a:r>
              <a:rPr lang="en-US" dirty="0"/>
              <a:t>There are a lot of questions and opportunities for discussion in this presentation and we would like this session to be as interactive as possible. </a:t>
            </a:r>
          </a:p>
        </p:txBody>
      </p:sp>
      <p:sp>
        <p:nvSpPr>
          <p:cNvPr id="4" name="Slide Number Placeholder 3"/>
          <p:cNvSpPr>
            <a:spLocks noGrp="1"/>
          </p:cNvSpPr>
          <p:nvPr>
            <p:ph type="sldNum" sz="quarter" idx="5"/>
          </p:nvPr>
        </p:nvSpPr>
        <p:spPr/>
        <p:txBody>
          <a:bodyPr/>
          <a:lstStyle/>
          <a:p>
            <a:fld id="{D384C7D8-97A5-405E-8848-164853300230}" type="slidenum">
              <a:rPr lang="en-US" smtClean="0"/>
              <a:t>1</a:t>
            </a:fld>
            <a:endParaRPr lang="en-US"/>
          </a:p>
        </p:txBody>
      </p:sp>
    </p:spTree>
    <p:extLst>
      <p:ext uri="{BB962C8B-B14F-4D97-AF65-F5344CB8AC3E}">
        <p14:creationId xmlns:p14="http://schemas.microsoft.com/office/powerpoint/2010/main" val="4075728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just a couple of examples for where we may find compaction in these situations. </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10</a:t>
            </a:fld>
            <a:endParaRPr lang="en-US"/>
          </a:p>
        </p:txBody>
      </p:sp>
    </p:spTree>
    <p:extLst>
      <p:ext uri="{BB962C8B-B14F-4D97-AF65-F5344CB8AC3E}">
        <p14:creationId xmlns:p14="http://schemas.microsoft.com/office/powerpoint/2010/main" val="734764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participants to discuss resource concerns that they can see in these photographs.  How are the two soils different. </a:t>
            </a:r>
          </a:p>
          <a:p>
            <a:endParaRPr lang="en-US" dirty="0"/>
          </a:p>
          <a:p>
            <a:r>
              <a:rPr lang="en-US" dirty="0"/>
              <a:t>These photos were taken at the same site, on the same morning, in the same soil series. Both soils are used to grow vegetables organically. The soil on the left is managed with intensive tillage by tractors at least once a year.  The soil on the left has been managed with very minimal tillage, and a few years of no tillage at all, for more than five years.  This soil has also received heavy applications of compost. </a:t>
            </a:r>
          </a:p>
          <a:p>
            <a:endParaRPr lang="en-US" dirty="0"/>
          </a:p>
          <a:p>
            <a:r>
              <a:rPr lang="en-US" dirty="0"/>
              <a:t>Response that we are aiming for here is that the soil on the left displays </a:t>
            </a:r>
            <a:r>
              <a:rPr lang="en-US" b="1" dirty="0"/>
              <a:t>Organic Matter Depletion</a:t>
            </a:r>
            <a:r>
              <a:rPr lang="en-US" dirty="0"/>
              <a:t>, particularly in comparison to the other photo.  </a:t>
            </a:r>
          </a:p>
          <a:p>
            <a:endParaRPr lang="en-US" dirty="0"/>
          </a:p>
          <a:p>
            <a:endParaRPr lang="en-US" dirty="0"/>
          </a:p>
          <a:p>
            <a:r>
              <a:rPr lang="en-US" dirty="0"/>
              <a:t>Photos: Philip Smith, USDA NRCS.  </a:t>
            </a:r>
          </a:p>
        </p:txBody>
      </p:sp>
      <p:sp>
        <p:nvSpPr>
          <p:cNvPr id="4" name="Slide Number Placeholder 3"/>
          <p:cNvSpPr>
            <a:spLocks noGrp="1"/>
          </p:cNvSpPr>
          <p:nvPr>
            <p:ph type="sldNum" sz="quarter" idx="5"/>
          </p:nvPr>
        </p:nvSpPr>
        <p:spPr/>
        <p:txBody>
          <a:bodyPr/>
          <a:lstStyle/>
          <a:p>
            <a:fld id="{D384C7D8-97A5-405E-8848-164853300230}" type="slidenum">
              <a:rPr lang="en-US" smtClean="0"/>
              <a:t>11</a:t>
            </a:fld>
            <a:endParaRPr lang="en-US"/>
          </a:p>
        </p:txBody>
      </p:sp>
    </p:spTree>
    <p:extLst>
      <p:ext uri="{BB962C8B-B14F-4D97-AF65-F5344CB8AC3E}">
        <p14:creationId xmlns:p14="http://schemas.microsoft.com/office/powerpoint/2010/main" val="1454539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summary of the information for organic matter depletion from the national publication on resource concerns. </a:t>
            </a:r>
          </a:p>
          <a:p>
            <a:br>
              <a:rPr lang="en-US" dirty="0"/>
            </a:br>
            <a:r>
              <a:rPr lang="en-US" dirty="0"/>
              <a:t>Can be good to ask participants how they generally assess organic matter depletion in the field and take a few responses ??  What method is encouraged in their state?</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Philip Smith, USDA NRCS.  </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12</a:t>
            </a:fld>
            <a:endParaRPr lang="en-US"/>
          </a:p>
        </p:txBody>
      </p:sp>
    </p:spTree>
    <p:extLst>
      <p:ext uri="{BB962C8B-B14F-4D97-AF65-F5344CB8AC3E}">
        <p14:creationId xmlns:p14="http://schemas.microsoft.com/office/powerpoint/2010/main" val="799994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to answer these questions – and to focus their responses and discussion on these specific contexts. </a:t>
            </a:r>
          </a:p>
          <a:p>
            <a:endParaRPr lang="en-US" dirty="0"/>
          </a:p>
          <a:p>
            <a:r>
              <a:rPr lang="en-US" dirty="0"/>
              <a:t>Go through questions one by one and take a few responses from group for each.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Philip Smith, USDA NRCS.  </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13</a:t>
            </a:fld>
            <a:endParaRPr lang="en-US"/>
          </a:p>
        </p:txBody>
      </p:sp>
    </p:spTree>
    <p:extLst>
      <p:ext uri="{BB962C8B-B14F-4D97-AF65-F5344CB8AC3E}">
        <p14:creationId xmlns:p14="http://schemas.microsoft.com/office/powerpoint/2010/main" val="3204855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just a few examples from these systems.  Fair to say that organic matter depletion can be common in both contexts. </a:t>
            </a:r>
          </a:p>
          <a:p>
            <a:endParaRPr lang="en-US" dirty="0"/>
          </a:p>
          <a:p>
            <a:r>
              <a:rPr lang="en-US" dirty="0"/>
              <a:t>Try to connect these examples to the responses that participants gave for the previous slide’s questions. </a:t>
            </a:r>
          </a:p>
        </p:txBody>
      </p:sp>
      <p:sp>
        <p:nvSpPr>
          <p:cNvPr id="4" name="Slide Number Placeholder 3"/>
          <p:cNvSpPr>
            <a:spLocks noGrp="1"/>
          </p:cNvSpPr>
          <p:nvPr>
            <p:ph type="sldNum" sz="quarter" idx="5"/>
          </p:nvPr>
        </p:nvSpPr>
        <p:spPr/>
        <p:txBody>
          <a:bodyPr/>
          <a:lstStyle/>
          <a:p>
            <a:fld id="{D384C7D8-97A5-405E-8848-164853300230}" type="slidenum">
              <a:rPr lang="en-US" smtClean="0"/>
              <a:t>14</a:t>
            </a:fld>
            <a:endParaRPr lang="en-US"/>
          </a:p>
        </p:txBody>
      </p:sp>
    </p:spTree>
    <p:extLst>
      <p:ext uri="{BB962C8B-B14F-4D97-AF65-F5344CB8AC3E}">
        <p14:creationId xmlns:p14="http://schemas.microsoft.com/office/powerpoint/2010/main" val="242596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resource concerns can be seen in the contrast of these two photos?</a:t>
            </a:r>
          </a:p>
          <a:p>
            <a:endParaRPr lang="en-US" dirty="0"/>
          </a:p>
          <a:p>
            <a:r>
              <a:rPr lang="en-US" dirty="0"/>
              <a:t>Move fairly quickly to the next slide for close up on soil samples and description of soils. </a:t>
            </a:r>
          </a:p>
          <a:p>
            <a:endParaRPr lang="en-US" dirty="0"/>
          </a:p>
          <a:p>
            <a:r>
              <a:rPr lang="en-US" dirty="0"/>
              <a:t>Photos: Nathan Lowder, USDA NRCS.  </a:t>
            </a:r>
          </a:p>
        </p:txBody>
      </p:sp>
      <p:sp>
        <p:nvSpPr>
          <p:cNvPr id="4" name="Slide Number Placeholder 3"/>
          <p:cNvSpPr>
            <a:spLocks noGrp="1"/>
          </p:cNvSpPr>
          <p:nvPr>
            <p:ph type="sldNum" sz="quarter" idx="5"/>
          </p:nvPr>
        </p:nvSpPr>
        <p:spPr/>
        <p:txBody>
          <a:bodyPr/>
          <a:lstStyle/>
          <a:p>
            <a:fld id="{D384C7D8-97A5-405E-8848-164853300230}" type="slidenum">
              <a:rPr lang="en-US" smtClean="0"/>
              <a:t>15</a:t>
            </a:fld>
            <a:endParaRPr lang="en-US"/>
          </a:p>
        </p:txBody>
      </p:sp>
    </p:spTree>
    <p:extLst>
      <p:ext uri="{BB962C8B-B14F-4D97-AF65-F5344CB8AC3E}">
        <p14:creationId xmlns:p14="http://schemas.microsoft.com/office/powerpoint/2010/main" val="1868320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resource concerns can be seen in the contrast of these two photos?</a:t>
            </a:r>
          </a:p>
          <a:p>
            <a:endParaRPr lang="en-US" dirty="0"/>
          </a:p>
          <a:p>
            <a:r>
              <a:rPr lang="en-US" dirty="0"/>
              <a:t>The response that we are looking for here is that the soil on the right demonstrates </a:t>
            </a:r>
            <a:r>
              <a:rPr lang="en-US" b="1" dirty="0"/>
              <a:t>Soil Organism Habitat Loss or Degradation</a:t>
            </a:r>
            <a:r>
              <a:rPr lang="en-US" dirty="0"/>
              <a:t>.  That photo clearly also displays organic matter depletion, and likely aggregate instability.  </a:t>
            </a:r>
          </a:p>
          <a:p>
            <a:r>
              <a:rPr lang="en-US" dirty="0"/>
              <a:t>These photos are an excellent example of the ability of good management to improve soil health in observable timeframes. </a:t>
            </a:r>
          </a:p>
          <a:p>
            <a:endParaRPr lang="en-US" dirty="0"/>
          </a:p>
          <a:p>
            <a:r>
              <a:rPr lang="en-US" dirty="0"/>
              <a:t>Photos: Nathan Lowder, USDA NRCS.  Visual soil assessment of similar soil type on the same farm under different management systems.  Soil on left has been managed for row crops with an intensive soil health management system, including cover cropping and no till, for many years.  Soil on the right is an unmanaged soil from a field edge.  </a:t>
            </a:r>
          </a:p>
        </p:txBody>
      </p:sp>
      <p:sp>
        <p:nvSpPr>
          <p:cNvPr id="4" name="Slide Number Placeholder 3"/>
          <p:cNvSpPr>
            <a:spLocks noGrp="1"/>
          </p:cNvSpPr>
          <p:nvPr>
            <p:ph type="sldNum" sz="quarter" idx="5"/>
          </p:nvPr>
        </p:nvSpPr>
        <p:spPr/>
        <p:txBody>
          <a:bodyPr/>
          <a:lstStyle/>
          <a:p>
            <a:fld id="{D384C7D8-97A5-405E-8848-164853300230}" type="slidenum">
              <a:rPr lang="en-US" smtClean="0"/>
              <a:t>16</a:t>
            </a:fld>
            <a:endParaRPr lang="en-US"/>
          </a:p>
        </p:txBody>
      </p:sp>
    </p:spTree>
    <p:extLst>
      <p:ext uri="{BB962C8B-B14F-4D97-AF65-F5344CB8AC3E}">
        <p14:creationId xmlns:p14="http://schemas.microsoft.com/office/powerpoint/2010/main" val="3119833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summary of the information from the national publication on resource concerns. </a:t>
            </a:r>
          </a:p>
          <a:p>
            <a:br>
              <a:rPr lang="en-US" dirty="0"/>
            </a:br>
            <a:r>
              <a:rPr lang="en-US" dirty="0"/>
              <a:t>Can be good to ask participants how they generally assess organism habitat as a RC ? Do they use IFSHA ?</a:t>
            </a:r>
          </a:p>
          <a:p>
            <a:endParaRPr lang="en-US" dirty="0"/>
          </a:p>
          <a:p>
            <a:r>
              <a:rPr lang="en-US" dirty="0"/>
              <a:t>Photo: Michael Higgins, USDA NRCS.  Plant roots and earthworms channels are improving the soil organism habitat at an urban farm.  This site uses mulch, cover cropping and compost application in their soil management. </a:t>
            </a:r>
          </a:p>
        </p:txBody>
      </p:sp>
      <p:sp>
        <p:nvSpPr>
          <p:cNvPr id="4" name="Slide Number Placeholder 3"/>
          <p:cNvSpPr>
            <a:spLocks noGrp="1"/>
          </p:cNvSpPr>
          <p:nvPr>
            <p:ph type="sldNum" sz="quarter" idx="5"/>
          </p:nvPr>
        </p:nvSpPr>
        <p:spPr/>
        <p:txBody>
          <a:bodyPr/>
          <a:lstStyle/>
          <a:p>
            <a:fld id="{D384C7D8-97A5-405E-8848-164853300230}" type="slidenum">
              <a:rPr lang="en-US" smtClean="0"/>
              <a:t>17</a:t>
            </a:fld>
            <a:endParaRPr lang="en-US"/>
          </a:p>
        </p:txBody>
      </p:sp>
    </p:spTree>
    <p:extLst>
      <p:ext uri="{BB962C8B-B14F-4D97-AF65-F5344CB8AC3E}">
        <p14:creationId xmlns:p14="http://schemas.microsoft.com/office/powerpoint/2010/main" val="4294763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to answer these questions – and to focus their responses and discussion on these specific contexts. </a:t>
            </a:r>
          </a:p>
          <a:p>
            <a:endParaRPr lang="en-US" dirty="0"/>
          </a:p>
          <a:p>
            <a:r>
              <a:rPr lang="en-US" dirty="0"/>
              <a:t>Go through questions one by one and take a few responses from group for each. </a:t>
            </a:r>
          </a:p>
          <a:p>
            <a:endParaRPr lang="en-US" dirty="0"/>
          </a:p>
          <a:p>
            <a:r>
              <a:rPr lang="en-US" dirty="0"/>
              <a:t>Photo: Josh Beniston, USDA NRCS.  Photo shows a soil slice sample taken in a backyard garden with a multi-species cover crop mixture growing in it.  The cover crop is improving the soil organism habitat by supporting aggregation and porosity.  It is also adding a tremendous amount of food in the form of root biomass and exudates.  Soil in the photo is a sandy loam with approx. 70% sand.  It has only been used as a garden for a few years. </a:t>
            </a:r>
          </a:p>
          <a:p>
            <a:endParaRPr lang="en-US" dirty="0"/>
          </a:p>
          <a:p>
            <a:r>
              <a:rPr lang="en-US" dirty="0"/>
              <a:t>Soil organism habitat can be improved quickly with improved management.  </a:t>
            </a:r>
          </a:p>
        </p:txBody>
      </p:sp>
      <p:sp>
        <p:nvSpPr>
          <p:cNvPr id="4" name="Slide Number Placeholder 3"/>
          <p:cNvSpPr>
            <a:spLocks noGrp="1"/>
          </p:cNvSpPr>
          <p:nvPr>
            <p:ph type="sldNum" sz="quarter" idx="5"/>
          </p:nvPr>
        </p:nvSpPr>
        <p:spPr/>
        <p:txBody>
          <a:bodyPr/>
          <a:lstStyle/>
          <a:p>
            <a:fld id="{D384C7D8-97A5-405E-8848-164853300230}" type="slidenum">
              <a:rPr lang="en-US" smtClean="0"/>
              <a:t>18</a:t>
            </a:fld>
            <a:endParaRPr lang="en-US"/>
          </a:p>
        </p:txBody>
      </p:sp>
    </p:spTree>
    <p:extLst>
      <p:ext uri="{BB962C8B-B14F-4D97-AF65-F5344CB8AC3E}">
        <p14:creationId xmlns:p14="http://schemas.microsoft.com/office/powerpoint/2010/main" val="641143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just a few examples from these systems.  </a:t>
            </a:r>
          </a:p>
          <a:p>
            <a:endParaRPr lang="en-US" dirty="0"/>
          </a:p>
          <a:p>
            <a:r>
              <a:rPr lang="en-US" dirty="0"/>
              <a:t>Try to connect these examples to the responses that participants gave for the previous slide’s questions. </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19</a:t>
            </a:fld>
            <a:endParaRPr lang="en-US"/>
          </a:p>
        </p:txBody>
      </p:sp>
    </p:spTree>
    <p:extLst>
      <p:ext uri="{BB962C8B-B14F-4D97-AF65-F5344CB8AC3E}">
        <p14:creationId xmlns:p14="http://schemas.microsoft.com/office/powerpoint/2010/main" val="3795278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the objectives for this module.  Key focus is to think specifically about small-scale farming and how these resource concerns may present themselves in that context.  </a:t>
            </a:r>
          </a:p>
          <a:p>
            <a:endParaRPr lang="en-US" dirty="0"/>
          </a:p>
          <a:p>
            <a:r>
              <a:rPr lang="en-US" dirty="0"/>
              <a:t>We will also look specifically at urban soils.  We will discuss how soil properties and soil health resource concerns (and their assessment) can be different in urban areas/agriculture. </a:t>
            </a:r>
          </a:p>
        </p:txBody>
      </p:sp>
      <p:sp>
        <p:nvSpPr>
          <p:cNvPr id="4" name="Slide Number Placeholder 3"/>
          <p:cNvSpPr>
            <a:spLocks noGrp="1"/>
          </p:cNvSpPr>
          <p:nvPr>
            <p:ph type="sldNum" sz="quarter" idx="5"/>
          </p:nvPr>
        </p:nvSpPr>
        <p:spPr/>
        <p:txBody>
          <a:bodyPr/>
          <a:lstStyle/>
          <a:p>
            <a:fld id="{D384C7D8-97A5-405E-8848-164853300230}" type="slidenum">
              <a:rPr lang="en-US" smtClean="0"/>
              <a:t>2</a:t>
            </a:fld>
            <a:endParaRPr lang="en-US"/>
          </a:p>
        </p:txBody>
      </p:sp>
    </p:spTree>
    <p:extLst>
      <p:ext uri="{BB962C8B-B14F-4D97-AF65-F5344CB8AC3E}">
        <p14:creationId xmlns:p14="http://schemas.microsoft.com/office/powerpoint/2010/main" val="2074321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soil health resource concern can be observed in this photo?  Ask the group for their ideas. </a:t>
            </a:r>
          </a:p>
          <a:p>
            <a:endParaRPr lang="en-US" dirty="0"/>
          </a:p>
          <a:p>
            <a:r>
              <a:rPr lang="en-US" dirty="0"/>
              <a:t>Again, it could be several.  Slide is aiming to get the response of </a:t>
            </a:r>
            <a:r>
              <a:rPr lang="en-US" b="1" dirty="0"/>
              <a:t>Aggregate Instability.</a:t>
            </a:r>
          </a:p>
          <a:p>
            <a:endParaRPr lang="en-US" b="1" dirty="0"/>
          </a:p>
          <a:p>
            <a:r>
              <a:rPr lang="en-US" b="0" dirty="0"/>
              <a:t>Photo: Josh </a:t>
            </a:r>
            <a:r>
              <a:rPr lang="en-US" b="0" dirty="0" err="1"/>
              <a:t>Benistion</a:t>
            </a:r>
            <a:r>
              <a:rPr lang="en-US" b="0" dirty="0"/>
              <a:t>, USDA NRCS.  This was taken at an organic vegetable farm in northern California that utilizes intensive tillage after a significant, but not huge, rainfall.  The photo shows the condition of a vegetable field where primary tillage, bed shaping, and transplanting of vegetable seedings had recently happened.  The tillage disruption of the soil structure, as well as the lack of cover, made this soil more vulnerable to erosion during the rainfall.  Visual indicators of significant erosion by water can be seen throughout this photo. These types of tillage practices are common on vegetable production farms and small farms. </a:t>
            </a:r>
          </a:p>
        </p:txBody>
      </p:sp>
      <p:sp>
        <p:nvSpPr>
          <p:cNvPr id="4" name="Slide Number Placeholder 3"/>
          <p:cNvSpPr>
            <a:spLocks noGrp="1"/>
          </p:cNvSpPr>
          <p:nvPr>
            <p:ph type="sldNum" sz="quarter" idx="5"/>
          </p:nvPr>
        </p:nvSpPr>
        <p:spPr/>
        <p:txBody>
          <a:bodyPr/>
          <a:lstStyle/>
          <a:p>
            <a:fld id="{D384C7D8-97A5-405E-8848-164853300230}" type="slidenum">
              <a:rPr lang="en-US" smtClean="0"/>
              <a:t>20</a:t>
            </a:fld>
            <a:endParaRPr lang="en-US"/>
          </a:p>
        </p:txBody>
      </p:sp>
    </p:spTree>
    <p:extLst>
      <p:ext uri="{BB962C8B-B14F-4D97-AF65-F5344CB8AC3E}">
        <p14:creationId xmlns:p14="http://schemas.microsoft.com/office/powerpoint/2010/main" val="4069795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Same message as previous slide.  Soil slaking demonstration in the second photo to demonstrate differences between a soil that has good aggregate stability and one that has an aggregate instability resource concern. </a:t>
            </a:r>
          </a:p>
        </p:txBody>
      </p:sp>
      <p:sp>
        <p:nvSpPr>
          <p:cNvPr id="4" name="Slide Number Placeholder 3"/>
          <p:cNvSpPr>
            <a:spLocks noGrp="1"/>
          </p:cNvSpPr>
          <p:nvPr>
            <p:ph type="sldNum" sz="quarter" idx="5"/>
          </p:nvPr>
        </p:nvSpPr>
        <p:spPr/>
        <p:txBody>
          <a:bodyPr/>
          <a:lstStyle/>
          <a:p>
            <a:fld id="{D384C7D8-97A5-405E-8848-164853300230}" type="slidenum">
              <a:rPr lang="en-US" smtClean="0"/>
              <a:t>21</a:t>
            </a:fld>
            <a:endParaRPr lang="en-US"/>
          </a:p>
        </p:txBody>
      </p:sp>
    </p:spTree>
    <p:extLst>
      <p:ext uri="{BB962C8B-B14F-4D97-AF65-F5344CB8AC3E}">
        <p14:creationId xmlns:p14="http://schemas.microsoft.com/office/powerpoint/2010/main" val="460529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summary of the information from the national publication on resource concerns. </a:t>
            </a:r>
          </a:p>
          <a:p>
            <a:br>
              <a:rPr lang="en-US" dirty="0"/>
            </a:br>
            <a:r>
              <a:rPr lang="en-US" dirty="0"/>
              <a:t>Can be good to ask participants how they generally assess aggregate instability?</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22</a:t>
            </a:fld>
            <a:endParaRPr lang="en-US"/>
          </a:p>
        </p:txBody>
      </p:sp>
    </p:spTree>
    <p:extLst>
      <p:ext uri="{BB962C8B-B14F-4D97-AF65-F5344CB8AC3E}">
        <p14:creationId xmlns:p14="http://schemas.microsoft.com/office/powerpoint/2010/main" val="1956621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slide has questions and responses on one slide.  Click through slide slowly and ask questions, and take responses from participants.</a:t>
            </a:r>
          </a:p>
          <a:p>
            <a:endParaRPr lang="en-US" dirty="0"/>
          </a:p>
          <a:p>
            <a:r>
              <a:rPr lang="en-US" dirty="0"/>
              <a:t>These are just a few examples from these systems.  </a:t>
            </a:r>
          </a:p>
          <a:p>
            <a:endParaRPr lang="en-US" dirty="0"/>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23</a:t>
            </a:fld>
            <a:endParaRPr lang="en-US"/>
          </a:p>
        </p:txBody>
      </p:sp>
    </p:spTree>
    <p:extLst>
      <p:ext uri="{BB962C8B-B14F-4D97-AF65-F5344CB8AC3E}">
        <p14:creationId xmlns:p14="http://schemas.microsoft.com/office/powerpoint/2010/main" val="697815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Switching our focus over to urban areas and agriculture.  Broad discussion question.  Ask the group the question above and take several responses?  </a:t>
            </a:r>
          </a:p>
          <a:p>
            <a:endParaRPr lang="en-US" dirty="0"/>
          </a:p>
          <a:p>
            <a:r>
              <a:rPr lang="en-US" dirty="0"/>
              <a:t>Responses may vary</a:t>
            </a:r>
          </a:p>
        </p:txBody>
      </p:sp>
      <p:sp>
        <p:nvSpPr>
          <p:cNvPr id="4" name="Slide Number Placeholder 3"/>
          <p:cNvSpPr>
            <a:spLocks noGrp="1"/>
          </p:cNvSpPr>
          <p:nvPr>
            <p:ph type="sldNum" sz="quarter" idx="5"/>
          </p:nvPr>
        </p:nvSpPr>
        <p:spPr/>
        <p:txBody>
          <a:bodyPr/>
          <a:lstStyle/>
          <a:p>
            <a:fld id="{D384C7D8-97A5-405E-8848-164853300230}" type="slidenum">
              <a:rPr lang="en-US" smtClean="0"/>
              <a:t>24</a:t>
            </a:fld>
            <a:endParaRPr lang="en-US"/>
          </a:p>
        </p:txBody>
      </p:sp>
    </p:spTree>
    <p:extLst>
      <p:ext uri="{BB962C8B-B14F-4D97-AF65-F5344CB8AC3E}">
        <p14:creationId xmlns:p14="http://schemas.microsoft.com/office/powerpoint/2010/main" val="3245127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list of several resource concerns that may affect site management, and even suitability, for urban agriculture. </a:t>
            </a:r>
          </a:p>
          <a:p>
            <a:endParaRPr lang="en-US" dirty="0"/>
          </a:p>
          <a:p>
            <a:r>
              <a:rPr lang="en-US" dirty="0"/>
              <a:t>There are others also. </a:t>
            </a:r>
          </a:p>
          <a:p>
            <a:endParaRPr lang="en-US" dirty="0"/>
          </a:p>
          <a:p>
            <a:r>
              <a:rPr lang="en-US" dirty="0"/>
              <a:t>Photo: Z. Kabir, USDA NRCS.  Runoff in an orchard in the Central Valley of California following a heavy rainfall.  This site did not have a cover crop or soil cover. </a:t>
            </a:r>
          </a:p>
        </p:txBody>
      </p:sp>
      <p:sp>
        <p:nvSpPr>
          <p:cNvPr id="4" name="Slide Number Placeholder 3"/>
          <p:cNvSpPr>
            <a:spLocks noGrp="1"/>
          </p:cNvSpPr>
          <p:nvPr>
            <p:ph type="sldNum" sz="quarter" idx="5"/>
          </p:nvPr>
        </p:nvSpPr>
        <p:spPr/>
        <p:txBody>
          <a:bodyPr/>
          <a:lstStyle/>
          <a:p>
            <a:fld id="{D384C7D8-97A5-405E-8848-164853300230}" type="slidenum">
              <a:rPr lang="en-US" smtClean="0"/>
              <a:t>25</a:t>
            </a:fld>
            <a:endParaRPr lang="en-US"/>
          </a:p>
        </p:txBody>
      </p:sp>
    </p:spTree>
    <p:extLst>
      <p:ext uri="{BB962C8B-B14F-4D97-AF65-F5344CB8AC3E}">
        <p14:creationId xmlns:p14="http://schemas.microsoft.com/office/powerpoint/2010/main" val="1795803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will transition to looking specifically at urban soils.  We will discuss factors and properties that may be unique in urban soils and will also look at how soil health resource concerns may be unique in urban areas. </a:t>
            </a:r>
          </a:p>
          <a:p>
            <a:endParaRPr lang="en-US" dirty="0"/>
          </a:p>
          <a:p>
            <a:r>
              <a:rPr lang="en-US" dirty="0"/>
              <a:t>Photos: Josh Beniston, USDA NRCS.  Severe soil disturbance at a residential construction site in Indianapolis IN.  This type of major disturbance will likely leave lasting impacts on the soil properties and soil health at the site. </a:t>
            </a:r>
          </a:p>
        </p:txBody>
      </p:sp>
      <p:sp>
        <p:nvSpPr>
          <p:cNvPr id="4" name="Slide Number Placeholder 3"/>
          <p:cNvSpPr>
            <a:spLocks noGrp="1"/>
          </p:cNvSpPr>
          <p:nvPr>
            <p:ph type="sldNum" sz="quarter" idx="5"/>
          </p:nvPr>
        </p:nvSpPr>
        <p:spPr/>
        <p:txBody>
          <a:bodyPr/>
          <a:lstStyle/>
          <a:p>
            <a:fld id="{D384C7D8-97A5-405E-8848-164853300230}" type="slidenum">
              <a:rPr lang="en-US" smtClean="0"/>
              <a:t>26</a:t>
            </a:fld>
            <a:endParaRPr lang="en-US"/>
          </a:p>
        </p:txBody>
      </p:sp>
    </p:spTree>
    <p:extLst>
      <p:ext uri="{BB962C8B-B14F-4D97-AF65-F5344CB8AC3E}">
        <p14:creationId xmlns:p14="http://schemas.microsoft.com/office/powerpoint/2010/main" val="3376747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this question and take a few responses?</a:t>
            </a:r>
          </a:p>
          <a:p>
            <a:endParaRPr lang="en-US" dirty="0"/>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27</a:t>
            </a:fld>
            <a:endParaRPr lang="en-US"/>
          </a:p>
        </p:txBody>
      </p:sp>
    </p:spTree>
    <p:extLst>
      <p:ext uri="{BB962C8B-B14F-4D97-AF65-F5344CB8AC3E}">
        <p14:creationId xmlns:p14="http://schemas.microsoft.com/office/powerpoint/2010/main" val="40481024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dirty="0"/>
              <a:t>The response to the previous slide’s question is No, there is not really a typical urban soils.  </a:t>
            </a:r>
          </a:p>
          <a:p>
            <a:endParaRPr lang="en-US" sz="1400" dirty="0"/>
          </a:p>
          <a:p>
            <a:r>
              <a:rPr lang="en-US" sz="1400" dirty="0"/>
              <a:t>The bullet points contain the primary points of this slide.  (1) A diversity of soil types and conditions are found in urban areas and (2) the management history of the site is considered an overarching factor that determines soil conditions. A key aspect of site history </a:t>
            </a:r>
            <a:r>
              <a:rPr lang="en-US" sz="1400" dirty="0" err="1"/>
              <a:t>isurban</a:t>
            </a:r>
            <a:r>
              <a:rPr lang="en-US" sz="1400" dirty="0"/>
              <a:t>  the degree of and time since major disturbance at the site, where relatively undisturbed sites can have robust soil health, while more recently or heavily disturbed sites may present degraded soil conditions. Because of the impact of site history, urban soils can vary quite a lot at the site level in many areas. </a:t>
            </a:r>
          </a:p>
          <a:p>
            <a:endParaRPr lang="en-US" sz="1400" dirty="0"/>
          </a:p>
          <a:p>
            <a:r>
              <a:rPr lang="en-US" sz="1400" dirty="0"/>
              <a:t>Photo: Randy Riddle, USDA NRCS.  An urban soil profile photographed and described as part of the Los Angeles CA soil survey. </a:t>
            </a:r>
          </a:p>
        </p:txBody>
      </p:sp>
      <p:sp>
        <p:nvSpPr>
          <p:cNvPr id="4" name="Slide Number Placeholder 3"/>
          <p:cNvSpPr>
            <a:spLocks noGrp="1"/>
          </p:cNvSpPr>
          <p:nvPr>
            <p:ph type="sldNum" sz="quarter" idx="5"/>
          </p:nvPr>
        </p:nvSpPr>
        <p:spPr/>
        <p:txBody>
          <a:bodyPr/>
          <a:lstStyle/>
          <a:p>
            <a:fld id="{D384C7D8-97A5-405E-8848-164853300230}" type="slidenum">
              <a:rPr lang="en-US" smtClean="0"/>
              <a:t>28</a:t>
            </a:fld>
            <a:endParaRPr lang="en-US"/>
          </a:p>
        </p:txBody>
      </p:sp>
    </p:spTree>
    <p:extLst>
      <p:ext uri="{BB962C8B-B14F-4D97-AF65-F5344CB8AC3E}">
        <p14:creationId xmlns:p14="http://schemas.microsoft.com/office/powerpoint/2010/main" val="3859742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modern term that is used to described more “heavily disturbed” urban soils is “Human altered and Human transported” which is abbreviated as HAHT.  These soils were intentionally and significantly modified by humans, generally with the goal of supporting buildings and transportation infrastructure in cities.  </a:t>
            </a:r>
          </a:p>
          <a:p>
            <a:endParaRPr lang="en-US" dirty="0"/>
          </a:p>
          <a:p>
            <a:r>
              <a:rPr lang="en-US" dirty="0"/>
              <a:t>There is a currently an active proposal to add a 13</a:t>
            </a:r>
            <a:r>
              <a:rPr lang="en-US" baseline="30000" dirty="0"/>
              <a:t>th</a:t>
            </a:r>
            <a:r>
              <a:rPr lang="en-US" dirty="0"/>
              <a:t> soil order to the U.S. Soil Taxonomy – </a:t>
            </a:r>
            <a:r>
              <a:rPr lang="en-US" dirty="0" err="1"/>
              <a:t>Artesols</a:t>
            </a:r>
            <a:r>
              <a:rPr lang="en-US" dirty="0"/>
              <a:t>.  </a:t>
            </a:r>
            <a:r>
              <a:rPr lang="en-US" dirty="0" err="1"/>
              <a:t>Artesols</a:t>
            </a:r>
            <a:r>
              <a:rPr lang="en-US" dirty="0"/>
              <a:t> are HAHT soils that are generally found in urban areas.  The name refers to the criteria that these soils contain “artifacts “ in their profiles.  Artifacts in this context are materials from past human activity at the site – often building materials such as bricks and cement, or industrial byproducts like slag.  Human alteration is considered a primary soil forming factor for the </a:t>
            </a:r>
            <a:r>
              <a:rPr lang="en-US" dirty="0" err="1"/>
              <a:t>Artesols</a:t>
            </a:r>
            <a:r>
              <a:rPr lang="en-US" dirty="0"/>
              <a:t>. </a:t>
            </a:r>
          </a:p>
          <a:p>
            <a:endParaRPr lang="en-US" dirty="0"/>
          </a:p>
          <a:p>
            <a:r>
              <a:rPr lang="en-US" dirty="0"/>
              <a:t>Photo: Ben Marshall, USDA NRCS.  An urban soil profile that contains a significant concentration of artifact materials, including the bricks that are very visible in the photograph. </a:t>
            </a:r>
          </a:p>
        </p:txBody>
      </p:sp>
      <p:sp>
        <p:nvSpPr>
          <p:cNvPr id="4" name="Slide Number Placeholder 3"/>
          <p:cNvSpPr>
            <a:spLocks noGrp="1"/>
          </p:cNvSpPr>
          <p:nvPr>
            <p:ph type="sldNum" sz="quarter" idx="5"/>
          </p:nvPr>
        </p:nvSpPr>
        <p:spPr/>
        <p:txBody>
          <a:bodyPr/>
          <a:lstStyle/>
          <a:p>
            <a:fld id="{D384C7D8-97A5-405E-8848-164853300230}" type="slidenum">
              <a:rPr lang="en-US" smtClean="0"/>
              <a:t>29</a:t>
            </a:fld>
            <a:endParaRPr lang="en-US"/>
          </a:p>
        </p:txBody>
      </p:sp>
    </p:spTree>
    <p:extLst>
      <p:ext uri="{BB962C8B-B14F-4D97-AF65-F5344CB8AC3E}">
        <p14:creationId xmlns:p14="http://schemas.microsoft.com/office/powerpoint/2010/main" val="25508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section will look at the NRCS soil health resource concerns. </a:t>
            </a:r>
          </a:p>
          <a:p>
            <a:endParaRPr lang="en-US" dirty="0"/>
          </a:p>
          <a:p>
            <a:r>
              <a:rPr lang="en-US" dirty="0"/>
              <a:t>Photo: Josh Beniston, USDA NRCS.  New residential neighborhood construction site.  Indianapolis IN. </a:t>
            </a:r>
          </a:p>
        </p:txBody>
      </p:sp>
      <p:sp>
        <p:nvSpPr>
          <p:cNvPr id="4" name="Slide Number Placeholder 3"/>
          <p:cNvSpPr>
            <a:spLocks noGrp="1"/>
          </p:cNvSpPr>
          <p:nvPr>
            <p:ph type="sldNum" sz="quarter" idx="5"/>
          </p:nvPr>
        </p:nvSpPr>
        <p:spPr/>
        <p:txBody>
          <a:bodyPr/>
          <a:lstStyle/>
          <a:p>
            <a:fld id="{D384C7D8-97A5-405E-8848-164853300230}" type="slidenum">
              <a:rPr lang="en-US" smtClean="0"/>
              <a:t>3</a:t>
            </a:fld>
            <a:endParaRPr lang="en-US"/>
          </a:p>
        </p:txBody>
      </p:sp>
    </p:spTree>
    <p:extLst>
      <p:ext uri="{BB962C8B-B14F-4D97-AF65-F5344CB8AC3E}">
        <p14:creationId xmlns:p14="http://schemas.microsoft.com/office/powerpoint/2010/main" val="2709009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table in this slide is a compilation of soil properties that are commonly distinct in urban soils, as compared with soils in rural or agricultural areas.  This information was compiled from review of recent research publications on urban soils, and the table is taken directly from the NRCS Technical Note 470.02 “Basics of urban soil health.”  </a:t>
            </a:r>
          </a:p>
          <a:p>
            <a:endParaRPr lang="en-US" dirty="0"/>
          </a:p>
          <a:p>
            <a:r>
              <a:rPr lang="en-US" dirty="0"/>
              <a:t>With regard to soil profiles, urban soils display as much or more variability in soil properties as rural soils.  The variability in soil properties can be both horizontal variability in space or vertical variability in profiles.  Urban profiles are also often missing particular soil horizons or their horizons may occur in an irregular fashion, due to a history of disturbance/human alteration at these sites.  </a:t>
            </a:r>
          </a:p>
          <a:p>
            <a:endParaRPr lang="en-US" dirty="0"/>
          </a:p>
          <a:p>
            <a:r>
              <a:rPr lang="en-US" dirty="0"/>
              <a:t>For the more specific soil properties mentioned, the distinction of urban soils is often one related to “concentration” in that urban soils may have much higher concentrations of coarse fragments, heavy metals, and even organic carbon in their profiled.  A key these across all of these properties is variability and observations of urban sites at both ends of the spectrum for soil properties such as carbon, which may be quite high or very low. </a:t>
            </a:r>
          </a:p>
        </p:txBody>
      </p:sp>
      <p:sp>
        <p:nvSpPr>
          <p:cNvPr id="4" name="Slide Number Placeholder 3"/>
          <p:cNvSpPr>
            <a:spLocks noGrp="1"/>
          </p:cNvSpPr>
          <p:nvPr>
            <p:ph type="sldNum" sz="quarter" idx="5"/>
          </p:nvPr>
        </p:nvSpPr>
        <p:spPr/>
        <p:txBody>
          <a:bodyPr/>
          <a:lstStyle/>
          <a:p>
            <a:fld id="{D384C7D8-97A5-405E-8848-164853300230}" type="slidenum">
              <a:rPr lang="en-US" smtClean="0"/>
              <a:t>30</a:t>
            </a:fld>
            <a:endParaRPr lang="en-US"/>
          </a:p>
        </p:txBody>
      </p:sp>
    </p:spTree>
    <p:extLst>
      <p:ext uri="{BB962C8B-B14F-4D97-AF65-F5344CB8AC3E}">
        <p14:creationId xmlns:p14="http://schemas.microsoft.com/office/powerpoint/2010/main" val="4084032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participants to respond to these two questions.  Take a few responses for each. </a:t>
            </a:r>
          </a:p>
        </p:txBody>
      </p:sp>
      <p:sp>
        <p:nvSpPr>
          <p:cNvPr id="4" name="Slide Number Placeholder 3"/>
          <p:cNvSpPr>
            <a:spLocks noGrp="1"/>
          </p:cNvSpPr>
          <p:nvPr>
            <p:ph type="sldNum" sz="quarter" idx="5"/>
          </p:nvPr>
        </p:nvSpPr>
        <p:spPr/>
        <p:txBody>
          <a:bodyPr/>
          <a:lstStyle/>
          <a:p>
            <a:fld id="{D384C7D8-97A5-405E-8848-164853300230}" type="slidenum">
              <a:rPr lang="en-US" smtClean="0"/>
              <a:t>31</a:t>
            </a:fld>
            <a:endParaRPr lang="en-US"/>
          </a:p>
        </p:txBody>
      </p:sp>
    </p:spTree>
    <p:extLst>
      <p:ext uri="{BB962C8B-B14F-4D97-AF65-F5344CB8AC3E}">
        <p14:creationId xmlns:p14="http://schemas.microsoft.com/office/powerpoint/2010/main" val="1940200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terminology of “Unsuitable for production” is taken from the interim conservation practices standard for Raised Beds (ICPS 812),  It describes sites where the ability to grow crops is significantly impaired by the conditions listed above.  It is not an official NRCS resource concern, but is a requirement for utilizing ICPS 812.  </a:t>
            </a:r>
          </a:p>
          <a:p>
            <a:r>
              <a:rPr lang="en-US" dirty="0"/>
              <a:t>The conditions described here are common in many urban soils and at sites that may be available for urban agriculture projects. </a:t>
            </a:r>
          </a:p>
        </p:txBody>
      </p:sp>
      <p:sp>
        <p:nvSpPr>
          <p:cNvPr id="4" name="Slide Number Placeholder 3"/>
          <p:cNvSpPr>
            <a:spLocks noGrp="1"/>
          </p:cNvSpPr>
          <p:nvPr>
            <p:ph type="sldNum" sz="quarter" idx="5"/>
          </p:nvPr>
        </p:nvSpPr>
        <p:spPr/>
        <p:txBody>
          <a:bodyPr/>
          <a:lstStyle/>
          <a:p>
            <a:fld id="{D384C7D8-97A5-405E-8848-164853300230}" type="slidenum">
              <a:rPr lang="en-US" smtClean="0"/>
              <a:t>32</a:t>
            </a:fld>
            <a:endParaRPr lang="en-US"/>
          </a:p>
        </p:txBody>
      </p:sp>
    </p:spTree>
    <p:extLst>
      <p:ext uri="{BB962C8B-B14F-4D97-AF65-F5344CB8AC3E}">
        <p14:creationId xmlns:p14="http://schemas.microsoft.com/office/powerpoint/2010/main" val="2053411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photographs show two urban agriculture sites that are examples of the “unsuitable for production criteria”. </a:t>
            </a:r>
          </a:p>
          <a:p>
            <a:br>
              <a:rPr lang="en-US" dirty="0"/>
            </a:br>
            <a:r>
              <a:rPr lang="en-US" dirty="0"/>
              <a:t>The photograph on the left shows the coarse fragments, mostly concrete and bricks, that a producer has removed from an urban garden and orchard site. </a:t>
            </a:r>
          </a:p>
          <a:p>
            <a:endParaRPr lang="en-US" dirty="0"/>
          </a:p>
          <a:p>
            <a:r>
              <a:rPr lang="en-US" dirty="0"/>
              <a:t>The photograph on the left shows the initial establishment of an urban research and demonstration garden on a site where two vacant houses had been demolished by the city and the goal was to re-purpose the site as a garden or green space.  During the demolition process, the topsoil was removed from the site and the remaining subsoil material was heavily compacted.  Wooden frames for new raised beds can be seen in the photo. </a:t>
            </a:r>
          </a:p>
          <a:p>
            <a:endParaRPr lang="en-US" dirty="0"/>
          </a:p>
          <a:p>
            <a:r>
              <a:rPr lang="en-US" dirty="0"/>
              <a:t>Photos: Josh Beniston, USDA NRCS (L) Cincinnati OH and (R) Youngstown OH. </a:t>
            </a:r>
          </a:p>
        </p:txBody>
      </p:sp>
      <p:sp>
        <p:nvSpPr>
          <p:cNvPr id="4" name="Slide Number Placeholder 3"/>
          <p:cNvSpPr>
            <a:spLocks noGrp="1"/>
          </p:cNvSpPr>
          <p:nvPr>
            <p:ph type="sldNum" sz="quarter" idx="5"/>
          </p:nvPr>
        </p:nvSpPr>
        <p:spPr/>
        <p:txBody>
          <a:bodyPr/>
          <a:lstStyle/>
          <a:p>
            <a:fld id="{D384C7D8-97A5-405E-8848-164853300230}" type="slidenum">
              <a:rPr lang="en-US" smtClean="0"/>
              <a:t>33</a:t>
            </a:fld>
            <a:endParaRPr lang="en-US"/>
          </a:p>
        </p:txBody>
      </p:sp>
    </p:spTree>
    <p:extLst>
      <p:ext uri="{BB962C8B-B14F-4D97-AF65-F5344CB8AC3E}">
        <p14:creationId xmlns:p14="http://schemas.microsoft.com/office/powerpoint/2010/main" val="36236040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factors that we have just discussed of high levels of human alteration and high levels of variability in soil properties can lead to challenges with the assessment of soil health at urban agriculture sites.  The vast majority of soil health assessments and tests have been developed in rural agricultural soils, which look and behave differently than many urban soils.  </a:t>
            </a:r>
          </a:p>
          <a:p>
            <a:r>
              <a:rPr lang="en-US" dirty="0"/>
              <a:t>A common soil condition found at many urban agriculture sites is that or sites that have been highly amended in an effort to rapidly improve the condition of the soil at the site.  This is generally done with  heavy applications of compost and/or mulch – that would not be practical on larger scale farms.  This practice can result in a soil like the one in the photograph that has a thin surface layer of organic rich material above a subsurface layer that is less developed structurally. </a:t>
            </a:r>
          </a:p>
          <a:p>
            <a:r>
              <a:rPr lang="en-US" dirty="0"/>
              <a:t>This photograph was taken at a very productive market garden/small farm in a residential urban area that produces vegetables for local markets. </a:t>
            </a:r>
          </a:p>
          <a:p>
            <a:endParaRPr lang="en-US" dirty="0"/>
          </a:p>
          <a:p>
            <a:r>
              <a:rPr lang="en-US" dirty="0"/>
              <a:t>Photo:  Josh Beniston, USDA NRCS.  Urban market garden soil.  Indianapolis, IN. </a:t>
            </a:r>
          </a:p>
        </p:txBody>
      </p:sp>
      <p:sp>
        <p:nvSpPr>
          <p:cNvPr id="4" name="Slide Number Placeholder 3"/>
          <p:cNvSpPr>
            <a:spLocks noGrp="1"/>
          </p:cNvSpPr>
          <p:nvPr>
            <p:ph type="sldNum" sz="quarter" idx="5"/>
          </p:nvPr>
        </p:nvSpPr>
        <p:spPr/>
        <p:txBody>
          <a:bodyPr/>
          <a:lstStyle/>
          <a:p>
            <a:fld id="{D384C7D8-97A5-405E-8848-164853300230}" type="slidenum">
              <a:rPr lang="en-US" smtClean="0"/>
              <a:t>34</a:t>
            </a:fld>
            <a:endParaRPr lang="en-US"/>
          </a:p>
        </p:txBody>
      </p:sp>
    </p:spTree>
    <p:extLst>
      <p:ext uri="{BB962C8B-B14F-4D97-AF65-F5344CB8AC3E}">
        <p14:creationId xmlns:p14="http://schemas.microsoft.com/office/powerpoint/2010/main" val="23926409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“slice” sample on a spade from the soil in the preceding slide.  The sample shows the structural peds of the surface and subsurface layers. </a:t>
            </a:r>
          </a:p>
          <a:p>
            <a:endParaRPr lang="en-US" dirty="0"/>
          </a:p>
          <a:p>
            <a:r>
              <a:rPr lang="en-US" dirty="0"/>
              <a:t>Photo: Josh Beniston, USDA NRCS.  Indianapolis, IN</a:t>
            </a:r>
          </a:p>
        </p:txBody>
      </p:sp>
      <p:sp>
        <p:nvSpPr>
          <p:cNvPr id="4" name="Slide Number Placeholder 3"/>
          <p:cNvSpPr>
            <a:spLocks noGrp="1"/>
          </p:cNvSpPr>
          <p:nvPr>
            <p:ph type="sldNum" sz="quarter" idx="5"/>
          </p:nvPr>
        </p:nvSpPr>
        <p:spPr/>
        <p:txBody>
          <a:bodyPr/>
          <a:lstStyle/>
          <a:p>
            <a:fld id="{D384C7D8-97A5-405E-8848-164853300230}" type="slidenum">
              <a:rPr lang="en-US" smtClean="0"/>
              <a:t>35</a:t>
            </a:fld>
            <a:endParaRPr lang="en-US"/>
          </a:p>
        </p:txBody>
      </p:sp>
    </p:spTree>
    <p:extLst>
      <p:ext uri="{BB962C8B-B14F-4D97-AF65-F5344CB8AC3E}">
        <p14:creationId xmlns:p14="http://schemas.microsoft.com/office/powerpoint/2010/main" val="37678408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participants to discuss these questions and take several responses. </a:t>
            </a:r>
          </a:p>
          <a:p>
            <a:endParaRPr lang="en-US" dirty="0"/>
          </a:p>
          <a:p>
            <a:r>
              <a:rPr lang="en-US" dirty="0"/>
              <a:t>After examining these photographs and understanding a little bit about  the management history of the site, do you think that the soil in these photos displays “good soil health”?  Are there any resource concerns that jump out at you? (not really anything obvious)  </a:t>
            </a:r>
          </a:p>
          <a:p>
            <a:r>
              <a:rPr lang="en-US" dirty="0"/>
              <a:t>Can you make any recommendations about additional management at the site based on what you see in the photos?</a:t>
            </a:r>
          </a:p>
          <a:p>
            <a:endParaRPr lang="en-US" dirty="0"/>
          </a:p>
          <a:p>
            <a:r>
              <a:rPr lang="en-US" dirty="0"/>
              <a:t>Hopefully this will generate some interesting conversation. </a:t>
            </a:r>
          </a:p>
        </p:txBody>
      </p:sp>
      <p:sp>
        <p:nvSpPr>
          <p:cNvPr id="4" name="Slide Number Placeholder 3"/>
          <p:cNvSpPr>
            <a:spLocks noGrp="1"/>
          </p:cNvSpPr>
          <p:nvPr>
            <p:ph type="sldNum" sz="quarter" idx="5"/>
          </p:nvPr>
        </p:nvSpPr>
        <p:spPr/>
        <p:txBody>
          <a:bodyPr/>
          <a:lstStyle/>
          <a:p>
            <a:fld id="{D384C7D8-97A5-405E-8848-164853300230}" type="slidenum">
              <a:rPr lang="en-US" smtClean="0"/>
              <a:t>36</a:t>
            </a:fld>
            <a:endParaRPr lang="en-US"/>
          </a:p>
        </p:txBody>
      </p:sp>
    </p:spTree>
    <p:extLst>
      <p:ext uri="{BB962C8B-B14F-4D97-AF65-F5344CB8AC3E}">
        <p14:creationId xmlns:p14="http://schemas.microsoft.com/office/powerpoint/2010/main" val="733944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slide follows on the preceding three.  This is a community garden run by volunteers at a church.  They used repeated, annual, heavy applications of compost for several years to greatly improve the soil condition and productivity of this garden.  </a:t>
            </a:r>
          </a:p>
          <a:p>
            <a:r>
              <a:rPr lang="en-US" dirty="0"/>
              <a:t>They invited our NRCS group to tour the site.  They also shared soil test results with us, described their management practices, and asked for our feedback.  Our group also conducted cropland in-field soil health assessments in the garden soil.  </a:t>
            </a:r>
          </a:p>
          <a:p>
            <a:endParaRPr lang="en-US" dirty="0"/>
          </a:p>
          <a:p>
            <a:r>
              <a:rPr lang="en-US" dirty="0"/>
              <a:t>Photo: USDA NRCS, Indianapolis IN</a:t>
            </a:r>
          </a:p>
        </p:txBody>
      </p:sp>
      <p:sp>
        <p:nvSpPr>
          <p:cNvPr id="4" name="Slide Number Placeholder 3"/>
          <p:cNvSpPr>
            <a:spLocks noGrp="1"/>
          </p:cNvSpPr>
          <p:nvPr>
            <p:ph type="sldNum" sz="quarter" idx="5"/>
          </p:nvPr>
        </p:nvSpPr>
        <p:spPr/>
        <p:txBody>
          <a:bodyPr/>
          <a:lstStyle/>
          <a:p>
            <a:fld id="{D384C7D8-97A5-405E-8848-164853300230}" type="slidenum">
              <a:rPr lang="en-US" smtClean="0"/>
              <a:t>37</a:t>
            </a:fld>
            <a:endParaRPr lang="en-US"/>
          </a:p>
        </p:txBody>
      </p:sp>
    </p:spTree>
    <p:extLst>
      <p:ext uri="{BB962C8B-B14F-4D97-AF65-F5344CB8AC3E}">
        <p14:creationId xmlns:p14="http://schemas.microsoft.com/office/powerpoint/2010/main" val="16916673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soil conditions at this site challenged many of the NRCS staff’s ideas about soil health.  The soil did not perform well on some of the indicators from the Cropland IFSHA – particularly aggregate stability. Highly amended soils like this are currently a significant challenge to our NRCS assessment methods.  Another concern was that perhaps the nutrient content of the soil was enough to generate risk of nutrient loading in runoff. </a:t>
            </a:r>
          </a:p>
          <a:p>
            <a:endParaRPr lang="en-US" dirty="0"/>
          </a:p>
          <a:p>
            <a:r>
              <a:rPr lang="en-US" dirty="0"/>
              <a:t>The soil was, however, very soft to the touch with loose aerated structure to a significant depth in the profile. There did not appear to be any root restrictions and crops were growing well at the site. </a:t>
            </a:r>
          </a:p>
          <a:p>
            <a:endParaRPr lang="en-US" dirty="0"/>
          </a:p>
          <a:p>
            <a:r>
              <a:rPr lang="en-US" dirty="0"/>
              <a:t>Photos: Josh Beniston, USDA NRCS (L) Hole/small profile dug in garden bed at the site, (R) Loose, fine, granular structure of the soil surface at the site. </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38</a:t>
            </a:fld>
            <a:endParaRPr lang="en-US"/>
          </a:p>
        </p:txBody>
      </p:sp>
    </p:spTree>
    <p:extLst>
      <p:ext uri="{BB962C8B-B14F-4D97-AF65-F5344CB8AC3E}">
        <p14:creationId xmlns:p14="http://schemas.microsoft.com/office/powerpoint/2010/main" val="28035058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Along similar lines as the previous slide, this is a constructed raised bed in a community garden in Baltimore MD.  The bed has been filled entirely with compost.  Constructed raised beds filled with soilless media provide interesting and sometimes challenging questions for NRCS planners.  How can we assess resource concerns accurately in this material?  How do we advise producers to manage these systems for long term ecological health?  Does soilless media in a raised bed have soil health?</a:t>
            </a:r>
          </a:p>
          <a:p>
            <a:endParaRPr lang="en-US" dirty="0"/>
          </a:p>
          <a:p>
            <a:r>
              <a:rPr lang="en-US" dirty="0"/>
              <a:t>There are some answers to these questions.  We know that soil nutrient testing can be beneficial for these systems.  We also assume that managing these sites according to the soil health principles and incorporating well known conservation practices such as cover cropping are likely beneficial. </a:t>
            </a:r>
          </a:p>
          <a:p>
            <a:endParaRPr lang="en-US" dirty="0"/>
          </a:p>
          <a:p>
            <a:r>
              <a:rPr lang="en-US" dirty="0"/>
              <a:t>Overall, highly amended urban soils and urban gardens with soilless media are an area where we are actively working to review the available information and come up </a:t>
            </a:r>
            <a:r>
              <a:rPr lang="en-US"/>
              <a:t>with guidance </a:t>
            </a:r>
            <a:r>
              <a:rPr lang="en-US" dirty="0"/>
              <a:t>to support producers with soil health management. </a:t>
            </a:r>
          </a:p>
          <a:p>
            <a:endParaRPr lang="en-US" dirty="0"/>
          </a:p>
          <a:p>
            <a:r>
              <a:rPr lang="en-US" dirty="0"/>
              <a:t>Photo: Valerie Cohen, USDA NRCS.  </a:t>
            </a:r>
          </a:p>
          <a:p>
            <a:endParaRPr lang="en-US" dirty="0"/>
          </a:p>
        </p:txBody>
      </p:sp>
      <p:sp>
        <p:nvSpPr>
          <p:cNvPr id="4" name="Slide Number Placeholder 3"/>
          <p:cNvSpPr>
            <a:spLocks noGrp="1"/>
          </p:cNvSpPr>
          <p:nvPr>
            <p:ph type="sldNum" sz="quarter" idx="5"/>
          </p:nvPr>
        </p:nvSpPr>
        <p:spPr/>
        <p:txBody>
          <a:bodyPr/>
          <a:lstStyle/>
          <a:p>
            <a:fld id="{D384C7D8-97A5-405E-8848-164853300230}" type="slidenum">
              <a:rPr lang="en-US" smtClean="0"/>
              <a:t>39</a:t>
            </a:fld>
            <a:endParaRPr lang="en-US"/>
          </a:p>
        </p:txBody>
      </p:sp>
    </p:spTree>
    <p:extLst>
      <p:ext uri="{BB962C8B-B14F-4D97-AF65-F5344CB8AC3E}">
        <p14:creationId xmlns:p14="http://schemas.microsoft.com/office/powerpoint/2010/main" val="321368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the question and take responses. </a:t>
            </a:r>
          </a:p>
          <a:p>
            <a:endParaRPr lang="en-US" dirty="0"/>
          </a:p>
          <a:p>
            <a:r>
              <a:rPr lang="en-US" dirty="0"/>
              <a:t>The four Soil Health Resource Concerns are: </a:t>
            </a:r>
            <a:r>
              <a:rPr lang="en-US" b="1" dirty="0"/>
              <a:t>Organic Matter Depletion, Aggregate Instability, Soil Organism Habitat Loss or Degradation</a:t>
            </a:r>
            <a:r>
              <a:rPr lang="en-US" dirty="0"/>
              <a:t>, and </a:t>
            </a:r>
            <a:r>
              <a:rPr lang="en-US" b="1" dirty="0"/>
              <a:t>Compaction</a:t>
            </a:r>
          </a:p>
        </p:txBody>
      </p:sp>
      <p:sp>
        <p:nvSpPr>
          <p:cNvPr id="4" name="Slide Number Placeholder 3"/>
          <p:cNvSpPr>
            <a:spLocks noGrp="1"/>
          </p:cNvSpPr>
          <p:nvPr>
            <p:ph type="sldNum" sz="quarter" idx="5"/>
          </p:nvPr>
        </p:nvSpPr>
        <p:spPr/>
        <p:txBody>
          <a:bodyPr/>
          <a:lstStyle/>
          <a:p>
            <a:fld id="{D384C7D8-97A5-405E-8848-164853300230}" type="slidenum">
              <a:rPr lang="en-US" smtClean="0"/>
              <a:t>4</a:t>
            </a:fld>
            <a:endParaRPr lang="en-US"/>
          </a:p>
        </p:txBody>
      </p:sp>
    </p:spTree>
    <p:extLst>
      <p:ext uri="{BB962C8B-B14F-4D97-AF65-F5344CB8AC3E}">
        <p14:creationId xmlns:p14="http://schemas.microsoft.com/office/powerpoint/2010/main" val="789732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publication is our national reference on resource concerns and provides information about how each resource concern can be assessed, as well as the objective for addressing the resource concern with conservation.</a:t>
            </a:r>
          </a:p>
          <a:p>
            <a:r>
              <a:rPr lang="en-US" dirty="0"/>
              <a:t>There is a lot of useful information in this document, and it is necessary reading for all staff. </a:t>
            </a:r>
          </a:p>
        </p:txBody>
      </p:sp>
      <p:sp>
        <p:nvSpPr>
          <p:cNvPr id="4" name="Slide Number Placeholder 3"/>
          <p:cNvSpPr>
            <a:spLocks noGrp="1"/>
          </p:cNvSpPr>
          <p:nvPr>
            <p:ph type="sldNum" sz="quarter" idx="5"/>
          </p:nvPr>
        </p:nvSpPr>
        <p:spPr/>
        <p:txBody>
          <a:bodyPr/>
          <a:lstStyle/>
          <a:p>
            <a:fld id="{D384C7D8-97A5-405E-8848-164853300230}" type="slidenum">
              <a:rPr lang="en-US" smtClean="0"/>
              <a:t>5</a:t>
            </a:fld>
            <a:endParaRPr lang="en-US"/>
          </a:p>
        </p:txBody>
      </p:sp>
    </p:spTree>
    <p:extLst>
      <p:ext uri="{BB962C8B-B14F-4D97-AF65-F5344CB8AC3E}">
        <p14:creationId xmlns:p14="http://schemas.microsoft.com/office/powerpoint/2010/main" val="2329599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these questions to the group.  Start with the first question about small farms and discuss the responses to that specific context. </a:t>
            </a:r>
          </a:p>
          <a:p>
            <a:endParaRPr lang="en-US" dirty="0"/>
          </a:p>
          <a:p>
            <a:r>
              <a:rPr lang="en-US" dirty="0"/>
              <a:t>Then bring up the urban agriculture question and ask them to respond to that. </a:t>
            </a:r>
          </a:p>
        </p:txBody>
      </p:sp>
      <p:sp>
        <p:nvSpPr>
          <p:cNvPr id="4" name="Slide Number Placeholder 3"/>
          <p:cNvSpPr>
            <a:spLocks noGrp="1"/>
          </p:cNvSpPr>
          <p:nvPr>
            <p:ph type="sldNum" sz="quarter" idx="5"/>
          </p:nvPr>
        </p:nvSpPr>
        <p:spPr/>
        <p:txBody>
          <a:bodyPr/>
          <a:lstStyle/>
          <a:p>
            <a:fld id="{D384C7D8-97A5-405E-8848-164853300230}" type="slidenum">
              <a:rPr lang="en-US" smtClean="0"/>
              <a:t>6</a:t>
            </a:fld>
            <a:endParaRPr lang="en-US"/>
          </a:p>
        </p:txBody>
      </p:sp>
    </p:spTree>
    <p:extLst>
      <p:ext uri="{BB962C8B-B14F-4D97-AF65-F5344CB8AC3E}">
        <p14:creationId xmlns:p14="http://schemas.microsoft.com/office/powerpoint/2010/main" val="713681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Jumping in to the soil health resource concerns themselves.  </a:t>
            </a:r>
          </a:p>
          <a:p>
            <a:endParaRPr lang="en-US" dirty="0"/>
          </a:p>
          <a:p>
            <a:r>
              <a:rPr lang="en-US" dirty="0"/>
              <a:t>Ask the group what resource concern(s) they can identify in this photo.  Also, what to they see visually that helps them ID this resource concern?</a:t>
            </a:r>
          </a:p>
          <a:p>
            <a:endParaRPr lang="en-US" dirty="0"/>
          </a:p>
          <a:p>
            <a:r>
              <a:rPr lang="en-US" dirty="0"/>
              <a:t>The photo is meant to demonstrate</a:t>
            </a:r>
            <a:r>
              <a:rPr lang="en-US" b="1" dirty="0"/>
              <a:t> compaction</a:t>
            </a:r>
            <a:r>
              <a:rPr lang="en-US" dirty="0"/>
              <a:t>.  The key visual indicator in this photo is the very defined horizonal cracking that is occurring in this soil sample.  Those strong horizontal lines are a primary indicator for soil compaction in the field.  </a:t>
            </a:r>
          </a:p>
          <a:p>
            <a:endParaRPr lang="en-US" dirty="0"/>
          </a:p>
          <a:p>
            <a:r>
              <a:rPr lang="en-US" dirty="0"/>
              <a:t>Photo: Michael Higgins, USDA NRCS.  Photo of a soil sample at an urban farm in Fort Worth TX.  Sample shows soil compaction.  This site had only been managed for urban agriculture for a couple of years.  The soil had a texture with a significant amount of clay. Topsoil at the site had likely been heavily disturbed, and/or removed, in recent site history before conversion to urban ag. </a:t>
            </a:r>
          </a:p>
        </p:txBody>
      </p:sp>
      <p:sp>
        <p:nvSpPr>
          <p:cNvPr id="4" name="Slide Number Placeholder 3"/>
          <p:cNvSpPr>
            <a:spLocks noGrp="1"/>
          </p:cNvSpPr>
          <p:nvPr>
            <p:ph type="sldNum" sz="quarter" idx="5"/>
          </p:nvPr>
        </p:nvSpPr>
        <p:spPr/>
        <p:txBody>
          <a:bodyPr/>
          <a:lstStyle/>
          <a:p>
            <a:fld id="{D384C7D8-97A5-405E-8848-164853300230}" type="slidenum">
              <a:rPr lang="en-US" smtClean="0"/>
              <a:t>7</a:t>
            </a:fld>
            <a:endParaRPr lang="en-US"/>
          </a:p>
        </p:txBody>
      </p:sp>
    </p:spTree>
    <p:extLst>
      <p:ext uri="{BB962C8B-B14F-4D97-AF65-F5344CB8AC3E}">
        <p14:creationId xmlns:p14="http://schemas.microsoft.com/office/powerpoint/2010/main" val="1979821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summary of the information for compaction from the national publication on resource concerns. </a:t>
            </a:r>
          </a:p>
          <a:p>
            <a:br>
              <a:rPr lang="en-US" dirty="0"/>
            </a:br>
            <a:r>
              <a:rPr lang="en-US" dirty="0"/>
              <a:t>Can be good to ask participants how they generally assess compaction in the field and take a few responses ??</a:t>
            </a:r>
          </a:p>
        </p:txBody>
      </p:sp>
      <p:sp>
        <p:nvSpPr>
          <p:cNvPr id="4" name="Slide Number Placeholder 3"/>
          <p:cNvSpPr>
            <a:spLocks noGrp="1"/>
          </p:cNvSpPr>
          <p:nvPr>
            <p:ph type="sldNum" sz="quarter" idx="5"/>
          </p:nvPr>
        </p:nvSpPr>
        <p:spPr/>
        <p:txBody>
          <a:bodyPr/>
          <a:lstStyle/>
          <a:p>
            <a:fld id="{D384C7D8-97A5-405E-8848-164853300230}" type="slidenum">
              <a:rPr lang="en-US" smtClean="0"/>
              <a:t>8</a:t>
            </a:fld>
            <a:endParaRPr lang="en-US"/>
          </a:p>
        </p:txBody>
      </p:sp>
    </p:spTree>
    <p:extLst>
      <p:ext uri="{BB962C8B-B14F-4D97-AF65-F5344CB8AC3E}">
        <p14:creationId xmlns:p14="http://schemas.microsoft.com/office/powerpoint/2010/main" val="2390807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to answer these questions – and to focus their responses and discussion on these specific contexts. </a:t>
            </a:r>
          </a:p>
          <a:p>
            <a:endParaRPr lang="en-US" dirty="0"/>
          </a:p>
          <a:p>
            <a:r>
              <a:rPr lang="en-US" dirty="0"/>
              <a:t>Go through questions one by one and take a few responses from group for each. </a:t>
            </a:r>
          </a:p>
        </p:txBody>
      </p:sp>
      <p:sp>
        <p:nvSpPr>
          <p:cNvPr id="4" name="Slide Number Placeholder 3"/>
          <p:cNvSpPr>
            <a:spLocks noGrp="1"/>
          </p:cNvSpPr>
          <p:nvPr>
            <p:ph type="sldNum" sz="quarter" idx="5"/>
          </p:nvPr>
        </p:nvSpPr>
        <p:spPr/>
        <p:txBody>
          <a:bodyPr/>
          <a:lstStyle/>
          <a:p>
            <a:fld id="{D384C7D8-97A5-405E-8848-164853300230}" type="slidenum">
              <a:rPr lang="en-US" smtClean="0"/>
              <a:t>9</a:t>
            </a:fld>
            <a:endParaRPr lang="en-US"/>
          </a:p>
        </p:txBody>
      </p:sp>
    </p:spTree>
    <p:extLst>
      <p:ext uri="{BB962C8B-B14F-4D97-AF65-F5344CB8AC3E}">
        <p14:creationId xmlns:p14="http://schemas.microsoft.com/office/powerpoint/2010/main" val="510364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93487044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265875293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268190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3/17/2025</a:t>
            </a:fld>
            <a:endParaRPr lang="en-US" dirty="0"/>
          </a:p>
        </p:txBody>
      </p:sp>
      <p:sp>
        <p:nvSpPr>
          <p:cNvPr id="3" name="Footer Placeholder 2"/>
          <p:cNvSpPr>
            <a:spLocks noGrp="1"/>
          </p:cNvSpPr>
          <p:nvPr>
            <p:ph type="ftr" sz="quarter" idx="11"/>
          </p:nvPr>
        </p:nvSpPr>
        <p:spPr/>
        <p:txBody>
          <a:bodyPr/>
          <a:lstStyle/>
          <a:p>
            <a:r>
              <a:rPr lang="en-US"/>
              <a:t>NRCS | SHD | Soil Biology | v2.3</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92136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4954256"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SMALL–SCALE AGRICULTURE  - OREGON, JUNE 2024</a:t>
            </a:r>
          </a:p>
        </p:txBody>
      </p:sp>
    </p:spTree>
    <p:extLst>
      <p:ext uri="{BB962C8B-B14F-4D97-AF65-F5344CB8AC3E}">
        <p14:creationId xmlns:p14="http://schemas.microsoft.com/office/powerpoint/2010/main" val="2201603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89927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661903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11709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0429378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555087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4976676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200072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34086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3 – Soil Health Resource Concerns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5"/>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0"/>
            <a:ext cx="394875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01295527"/>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microsoft.com/office/2018/10/relationships/comments" Target="../comments/modernComment_B1C_5A7E31B1.xm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5.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30.jpg"/></Relationships>
</file>

<file path=ppt/slides/_rels/slide3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34.jpg"/></Relationships>
</file>

<file path=ppt/slides/_rels/slide3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type="title" idx="4294967295"/>
          </p:nvPr>
        </p:nvSpPr>
        <p:spPr>
          <a:xfrm>
            <a:off x="80848"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MODULE 3: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Soil Health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Resource Concerns</a:t>
            </a:r>
          </a:p>
        </p:txBody>
      </p:sp>
      <p:pic>
        <p:nvPicPr>
          <p:cNvPr id="2" name="Picture 1" descr="A soil profile from a &quot;human altered and human modified soil.&quot; Building materials such as bricks are visible throughout the profile. ">
            <a:extLst>
              <a:ext uri="{FF2B5EF4-FFF2-40B4-BE49-F238E27FC236}">
                <a16:creationId xmlns:a16="http://schemas.microsoft.com/office/drawing/2014/main" id="{B50CB0A7-A8D8-63B1-588A-62818079530B}"/>
              </a:ext>
            </a:extLst>
          </p:cNvPr>
          <p:cNvPicPr>
            <a:picLocks noChangeAspect="1"/>
          </p:cNvPicPr>
          <p:nvPr/>
        </p:nvPicPr>
        <p:blipFill>
          <a:blip r:embed="rId3"/>
          <a:stretch>
            <a:fillRect/>
          </a:stretch>
        </p:blipFill>
        <p:spPr>
          <a:xfrm>
            <a:off x="5486235" y="1254717"/>
            <a:ext cx="3146777" cy="41811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65963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Compaction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p:txBody>
          <a:bodyPr/>
          <a:lstStyle/>
          <a:p>
            <a:r>
              <a:rPr lang="en-US" sz="2400" b="1" dirty="0"/>
              <a:t>Where do we find compaction in small-scale agriculture?</a:t>
            </a:r>
          </a:p>
          <a:p>
            <a:pPr lvl="1"/>
            <a:r>
              <a:rPr lang="en-US" sz="2400" dirty="0"/>
              <a:t>Intensive management during wet conditions. </a:t>
            </a:r>
          </a:p>
          <a:p>
            <a:pPr lvl="1"/>
            <a:r>
              <a:rPr lang="en-US" sz="2400" dirty="0"/>
              <a:t>Systems with intensive tillage</a:t>
            </a:r>
          </a:p>
          <a:p>
            <a:r>
              <a:rPr lang="en-US" sz="2400" b="1" dirty="0"/>
              <a:t>Where do we find compaction in urban areas?</a:t>
            </a:r>
          </a:p>
          <a:p>
            <a:pPr lvl="1"/>
            <a:r>
              <a:rPr lang="en-US" sz="2400" dirty="0"/>
              <a:t>Use of heavy machinery for construction and demolition of buildings</a:t>
            </a:r>
          </a:p>
          <a:p>
            <a:pPr lvl="1"/>
            <a:r>
              <a:rPr lang="en-US" sz="2400" dirty="0"/>
              <a:t>Concentrated areas of foot traffic</a:t>
            </a:r>
          </a:p>
        </p:txBody>
      </p:sp>
    </p:spTree>
    <p:extLst>
      <p:ext uri="{BB962C8B-B14F-4D97-AF65-F5344CB8AC3E}">
        <p14:creationId xmlns:p14="http://schemas.microsoft.com/office/powerpoint/2010/main" val="77827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5663C-115E-EB85-DA67-56FEDDB0A67C}"/>
              </a:ext>
            </a:extLst>
          </p:cNvPr>
          <p:cNvSpPr>
            <a:spLocks noGrp="1"/>
          </p:cNvSpPr>
          <p:nvPr>
            <p:ph type="title" idx="4294967295"/>
          </p:nvPr>
        </p:nvSpPr>
        <p:spPr>
          <a:xfrm>
            <a:off x="58883" y="867300"/>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What’s Different?</a:t>
            </a:r>
          </a:p>
        </p:txBody>
      </p:sp>
      <p:pic>
        <p:nvPicPr>
          <p:cNvPr id="4" name="Picture 3" descr="Two profiles of the same soil under different land uses. ">
            <a:extLst>
              <a:ext uri="{FF2B5EF4-FFF2-40B4-BE49-F238E27FC236}">
                <a16:creationId xmlns:a16="http://schemas.microsoft.com/office/drawing/2014/main" id="{BEB1B695-2D05-23C0-1412-190D9474B6B9}"/>
              </a:ext>
            </a:extLst>
          </p:cNvPr>
          <p:cNvPicPr>
            <a:picLocks noChangeAspect="1"/>
          </p:cNvPicPr>
          <p:nvPr/>
        </p:nvPicPr>
        <p:blipFill>
          <a:blip r:embed="rId3"/>
          <a:stretch>
            <a:fillRect/>
          </a:stretch>
        </p:blipFill>
        <p:spPr>
          <a:xfrm>
            <a:off x="1516447" y="1880090"/>
            <a:ext cx="2926345" cy="3791089"/>
          </a:xfrm>
          <a:prstGeom prst="rect">
            <a:avLst/>
          </a:prstGeom>
          <a:effectLst>
            <a:outerShdw blurRad="50800" dist="38100" dir="2700000" algn="tl" rotWithShape="0">
              <a:prstClr val="black">
                <a:alpha val="40000"/>
              </a:prstClr>
            </a:outerShdw>
          </a:effectLst>
        </p:spPr>
      </p:pic>
      <p:pic>
        <p:nvPicPr>
          <p:cNvPr id="5" name="Picture 4" descr="A photo of s soil profile in a reddish brown soil, with prominent plant roots. ">
            <a:extLst>
              <a:ext uri="{FF2B5EF4-FFF2-40B4-BE49-F238E27FC236}">
                <a16:creationId xmlns:a16="http://schemas.microsoft.com/office/drawing/2014/main" id="{96D19582-5832-35F4-892E-0D6742E3ECDC}"/>
              </a:ext>
            </a:extLst>
          </p:cNvPr>
          <p:cNvPicPr>
            <a:picLocks noChangeAspect="1"/>
          </p:cNvPicPr>
          <p:nvPr/>
        </p:nvPicPr>
        <p:blipFill>
          <a:blip r:embed="rId4"/>
          <a:stretch>
            <a:fillRect/>
          </a:stretch>
        </p:blipFill>
        <p:spPr>
          <a:xfrm>
            <a:off x="5111356" y="1880090"/>
            <a:ext cx="2932422" cy="37910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96249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Organic Matter Depletion</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47582" y="1584960"/>
            <a:ext cx="6684701" cy="3872865"/>
          </a:xfrm>
        </p:spPr>
        <p:txBody>
          <a:bodyPr>
            <a:noAutofit/>
          </a:bodyPr>
          <a:lstStyle/>
          <a:p>
            <a:r>
              <a:rPr lang="en-US" sz="2400" u="sng" dirty="0"/>
              <a:t>Definition:</a:t>
            </a:r>
          </a:p>
          <a:p>
            <a:pPr lvl="1"/>
            <a:r>
              <a:rPr lang="en-US" sz="2000" dirty="0"/>
              <a:t>Management induced depletion of any or all pools of soil organic matter resulting in limited soil function</a:t>
            </a:r>
          </a:p>
          <a:p>
            <a:r>
              <a:rPr lang="en-US" sz="2400" u="sng" dirty="0"/>
              <a:t>Objective:</a:t>
            </a:r>
          </a:p>
          <a:p>
            <a:pPr lvl="1"/>
            <a:r>
              <a:rPr lang="en-US" sz="2000" dirty="0"/>
              <a:t>Maintain, increase, or improve soil organic matter</a:t>
            </a:r>
          </a:p>
          <a:p>
            <a:r>
              <a:rPr lang="en-US" sz="2400" u="sng" dirty="0"/>
              <a:t>How do we assess OM Depletion (Crop land) ?:</a:t>
            </a:r>
          </a:p>
          <a:p>
            <a:pPr lvl="1"/>
            <a:r>
              <a:rPr lang="en-US" sz="2000" dirty="0"/>
              <a:t>National or State In-Field Soil Health Assessment</a:t>
            </a:r>
          </a:p>
          <a:p>
            <a:pPr lvl="1"/>
            <a:r>
              <a:rPr lang="en-US" sz="2000" dirty="0"/>
              <a:t>Client Input/Planner Observation </a:t>
            </a:r>
          </a:p>
          <a:p>
            <a:pPr lvl="1"/>
            <a:r>
              <a:rPr lang="en-US" sz="2000" dirty="0"/>
              <a:t>Soil test results</a:t>
            </a:r>
          </a:p>
          <a:p>
            <a:pPr lvl="1"/>
            <a:r>
              <a:rPr lang="en-US" sz="2000" dirty="0"/>
              <a:t>Current NRCS wind or water erosion technology</a:t>
            </a:r>
          </a:p>
        </p:txBody>
      </p:sp>
      <p:pic>
        <p:nvPicPr>
          <p:cNvPr id="2" name="Picture 1" descr="A soil profile in a dry, reddish brown soil. ">
            <a:extLst>
              <a:ext uri="{FF2B5EF4-FFF2-40B4-BE49-F238E27FC236}">
                <a16:creationId xmlns:a16="http://schemas.microsoft.com/office/drawing/2014/main" id="{7FD7CE08-7378-F8D7-8EEB-8527436AC0DF}"/>
              </a:ext>
            </a:extLst>
          </p:cNvPr>
          <p:cNvPicPr>
            <a:picLocks noChangeAspect="1"/>
          </p:cNvPicPr>
          <p:nvPr/>
        </p:nvPicPr>
        <p:blipFill>
          <a:blip r:embed="rId3"/>
          <a:stretch>
            <a:fillRect/>
          </a:stretch>
        </p:blipFill>
        <p:spPr>
          <a:xfrm>
            <a:off x="6907975" y="2078181"/>
            <a:ext cx="2236025" cy="2878883"/>
          </a:xfrm>
          <a:prstGeom prst="rect">
            <a:avLst/>
          </a:prstGeom>
        </p:spPr>
      </p:pic>
    </p:spTree>
    <p:extLst>
      <p:ext uri="{BB962C8B-B14F-4D97-AF65-F5344CB8AC3E}">
        <p14:creationId xmlns:p14="http://schemas.microsoft.com/office/powerpoint/2010/main" val="331044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Organic Matter Depletion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a:xfrm>
            <a:off x="379075" y="2078182"/>
            <a:ext cx="3898285" cy="3592105"/>
          </a:xfrm>
        </p:spPr>
        <p:txBody>
          <a:bodyPr>
            <a:normAutofit/>
          </a:bodyPr>
          <a:lstStyle/>
          <a:p>
            <a:r>
              <a:rPr lang="en-US" sz="2400" dirty="0"/>
              <a:t>What kinds of management lead to organic matter depletion in small-scale agriculture?</a:t>
            </a:r>
          </a:p>
          <a:p>
            <a:r>
              <a:rPr lang="en-US" sz="2400" dirty="0"/>
              <a:t>Where do we find organic matter depletion in urban areas?</a:t>
            </a:r>
          </a:p>
        </p:txBody>
      </p:sp>
      <p:pic>
        <p:nvPicPr>
          <p:cNvPr id="4" name="Picture 3" descr="A soil profile in a dry, reddish brown soil. ">
            <a:extLst>
              <a:ext uri="{FF2B5EF4-FFF2-40B4-BE49-F238E27FC236}">
                <a16:creationId xmlns:a16="http://schemas.microsoft.com/office/drawing/2014/main" id="{07684C6D-C2D8-8A57-2E7A-CB45B70BE6A0}"/>
              </a:ext>
            </a:extLst>
          </p:cNvPr>
          <p:cNvPicPr>
            <a:picLocks noChangeAspect="1"/>
          </p:cNvPicPr>
          <p:nvPr/>
        </p:nvPicPr>
        <p:blipFill>
          <a:blip r:embed="rId3"/>
          <a:stretch>
            <a:fillRect/>
          </a:stretch>
        </p:blipFill>
        <p:spPr>
          <a:xfrm>
            <a:off x="5584531" y="1378982"/>
            <a:ext cx="3330869" cy="4291305"/>
          </a:xfrm>
          <a:prstGeom prst="rect">
            <a:avLst/>
          </a:prstGeom>
        </p:spPr>
      </p:pic>
    </p:spTree>
    <p:extLst>
      <p:ext uri="{BB962C8B-B14F-4D97-AF65-F5344CB8AC3E}">
        <p14:creationId xmlns:p14="http://schemas.microsoft.com/office/powerpoint/2010/main" val="201898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Organic Matter Depletion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p:txBody>
          <a:bodyPr/>
          <a:lstStyle/>
          <a:p>
            <a:r>
              <a:rPr lang="en-US" sz="2400" b="1" dirty="0"/>
              <a:t>Where do we find organic matter depletion in small-scale agriculture?</a:t>
            </a:r>
          </a:p>
          <a:p>
            <a:pPr lvl="1"/>
            <a:r>
              <a:rPr lang="en-US" sz="2400" dirty="0"/>
              <a:t>Intensive tillage and low return of organic materials. </a:t>
            </a:r>
          </a:p>
          <a:p>
            <a:pPr lvl="1"/>
            <a:r>
              <a:rPr lang="en-US" sz="2400" dirty="0"/>
              <a:t>Baseline levels were low and not managed to increase.</a:t>
            </a:r>
          </a:p>
          <a:p>
            <a:r>
              <a:rPr lang="en-US" sz="2400" b="1" dirty="0"/>
              <a:t>Where do we find organic matter depletion in urban areas?</a:t>
            </a:r>
          </a:p>
          <a:p>
            <a:pPr lvl="1"/>
            <a:r>
              <a:rPr lang="en-US" sz="2400" dirty="0"/>
              <a:t>Recent construction or demolition activities</a:t>
            </a:r>
          </a:p>
          <a:p>
            <a:pPr lvl="1"/>
            <a:r>
              <a:rPr lang="en-US" sz="2400" dirty="0"/>
              <a:t>Topsoil layer has been removed</a:t>
            </a:r>
          </a:p>
          <a:p>
            <a:pPr lvl="1"/>
            <a:r>
              <a:rPr lang="en-US" sz="2400" dirty="0"/>
              <a:t>Soil has been covered with inorganic materials or kept bare</a:t>
            </a:r>
          </a:p>
        </p:txBody>
      </p:sp>
    </p:spTree>
    <p:extLst>
      <p:ext uri="{BB962C8B-B14F-4D97-AF65-F5344CB8AC3E}">
        <p14:creationId xmlns:p14="http://schemas.microsoft.com/office/powerpoint/2010/main" val="353853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5663C-115E-EB85-DA67-56FEDDB0A67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What’s Different?</a:t>
            </a:r>
          </a:p>
        </p:txBody>
      </p:sp>
      <p:pic>
        <p:nvPicPr>
          <p:cNvPr id="6" name="Picture 5" descr="A person holding a &quot;soil slice&quot; on a digging spade.  The soil has a dark hint, and plant roots are present. ">
            <a:extLst>
              <a:ext uri="{FF2B5EF4-FFF2-40B4-BE49-F238E27FC236}">
                <a16:creationId xmlns:a16="http://schemas.microsoft.com/office/drawing/2014/main" id="{2E75AA51-D657-D3D4-5BCA-57549F379470}"/>
              </a:ext>
            </a:extLst>
          </p:cNvPr>
          <p:cNvPicPr>
            <a:picLocks noChangeAspect="1"/>
          </p:cNvPicPr>
          <p:nvPr/>
        </p:nvPicPr>
        <p:blipFill>
          <a:blip r:embed="rId3"/>
          <a:stretch>
            <a:fillRect/>
          </a:stretch>
        </p:blipFill>
        <p:spPr>
          <a:xfrm>
            <a:off x="212738" y="2026894"/>
            <a:ext cx="4322696" cy="3240311"/>
          </a:xfrm>
          <a:prstGeom prst="rect">
            <a:avLst/>
          </a:prstGeom>
          <a:effectLst>
            <a:outerShdw blurRad="50800" dist="38100" dir="2700000" algn="tl" rotWithShape="0">
              <a:prstClr val="black">
                <a:alpha val="40000"/>
              </a:prstClr>
            </a:outerShdw>
          </a:effectLst>
        </p:spPr>
      </p:pic>
      <p:pic>
        <p:nvPicPr>
          <p:cNvPr id="7" name="Picture 6" descr="A person holding a &quot;soil slice&quot; on a digging spade.  The soil is light gray and appears sandy.">
            <a:extLst>
              <a:ext uri="{FF2B5EF4-FFF2-40B4-BE49-F238E27FC236}">
                <a16:creationId xmlns:a16="http://schemas.microsoft.com/office/drawing/2014/main" id="{82F5A9A6-7EB2-62C0-045B-9063A15A3536}"/>
              </a:ext>
            </a:extLst>
          </p:cNvPr>
          <p:cNvPicPr>
            <a:picLocks noChangeAspect="1"/>
          </p:cNvPicPr>
          <p:nvPr/>
        </p:nvPicPr>
        <p:blipFill>
          <a:blip r:embed="rId4"/>
          <a:srcRect r="-54"/>
          <a:stretch/>
        </p:blipFill>
        <p:spPr>
          <a:xfrm>
            <a:off x="4742254" y="2026894"/>
            <a:ext cx="4322696" cy="32403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06169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5663C-115E-EB85-DA67-56FEDDB0A67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What’s Different?</a:t>
            </a:r>
          </a:p>
        </p:txBody>
      </p:sp>
      <p:pic>
        <p:nvPicPr>
          <p:cNvPr id="6" name="Picture 5" descr="A person holding a &quot;soil slice&quot; on a digging spade. The soil has some dark coloration and plant roots present. ">
            <a:extLst>
              <a:ext uri="{FF2B5EF4-FFF2-40B4-BE49-F238E27FC236}">
                <a16:creationId xmlns:a16="http://schemas.microsoft.com/office/drawing/2014/main" id="{2E75AA51-D657-D3D4-5BCA-57549F379470}"/>
              </a:ext>
            </a:extLst>
          </p:cNvPr>
          <p:cNvPicPr>
            <a:picLocks noChangeAspect="1"/>
          </p:cNvPicPr>
          <p:nvPr/>
        </p:nvPicPr>
        <p:blipFill rotWithShape="1">
          <a:blip r:embed="rId3"/>
          <a:srcRect l="8534" t="16501" r="27098" b="12903"/>
          <a:stretch/>
        </p:blipFill>
        <p:spPr>
          <a:xfrm>
            <a:off x="240174" y="1968419"/>
            <a:ext cx="4331827" cy="3561402"/>
          </a:xfrm>
          <a:prstGeom prst="rect">
            <a:avLst/>
          </a:prstGeom>
          <a:effectLst>
            <a:outerShdw blurRad="50800" dist="38100" dir="2700000" algn="tl" rotWithShape="0">
              <a:prstClr val="black">
                <a:alpha val="40000"/>
              </a:prstClr>
            </a:outerShdw>
          </a:effectLst>
        </p:spPr>
      </p:pic>
      <p:pic>
        <p:nvPicPr>
          <p:cNvPr id="3" name="Picture 2" descr="A person holding a &quot;soil slice&quot; on a digging spade. The soil is a light gray color and appears sandy. ">
            <a:extLst>
              <a:ext uri="{FF2B5EF4-FFF2-40B4-BE49-F238E27FC236}">
                <a16:creationId xmlns:a16="http://schemas.microsoft.com/office/drawing/2014/main" id="{22F447D7-AB04-0524-8704-466571630382}"/>
              </a:ext>
            </a:extLst>
          </p:cNvPr>
          <p:cNvPicPr>
            <a:picLocks noChangeAspect="1"/>
          </p:cNvPicPr>
          <p:nvPr/>
        </p:nvPicPr>
        <p:blipFill rotWithShape="1">
          <a:blip r:embed="rId4"/>
          <a:srcRect l="9387" t="20832" r="39123" b="19908"/>
          <a:stretch/>
        </p:blipFill>
        <p:spPr>
          <a:xfrm>
            <a:off x="4861368" y="1968419"/>
            <a:ext cx="4101520" cy="3561402"/>
          </a:xfrm>
          <a:prstGeom prst="rect">
            <a:avLst/>
          </a:prstGeom>
        </p:spPr>
      </p:pic>
    </p:spTree>
    <p:extLst>
      <p:ext uri="{BB962C8B-B14F-4D97-AF65-F5344CB8AC3E}">
        <p14:creationId xmlns:p14="http://schemas.microsoft.com/office/powerpoint/2010/main" val="3764738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47582" y="567163"/>
            <a:ext cx="880337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Organism Habitat Loss or Degradation</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47582" y="1644283"/>
            <a:ext cx="5882380" cy="3569433"/>
          </a:xfrm>
        </p:spPr>
        <p:txBody>
          <a:bodyPr>
            <a:noAutofit/>
          </a:bodyPr>
          <a:lstStyle/>
          <a:p>
            <a:r>
              <a:rPr lang="en-US" sz="2400" u="sng" dirty="0"/>
              <a:t>Definition:</a:t>
            </a:r>
          </a:p>
          <a:p>
            <a:pPr lvl="1"/>
            <a:r>
              <a:rPr lang="en-US" sz="2000" dirty="0"/>
              <a:t>Quantity, quality, diversity or connectivity of food, cover, space, shelter, and/or water is inadequate to meet requirements of beneficial soil organisms. </a:t>
            </a:r>
          </a:p>
          <a:p>
            <a:r>
              <a:rPr lang="en-US" sz="2400" u="sng" dirty="0"/>
              <a:t>Objective:</a:t>
            </a:r>
          </a:p>
          <a:p>
            <a:pPr lvl="1"/>
            <a:r>
              <a:rPr lang="en-US" sz="2000" dirty="0"/>
              <a:t>Improve habitat for beneficial soil organisms</a:t>
            </a:r>
          </a:p>
          <a:p>
            <a:r>
              <a:rPr lang="en-US" sz="2400" u="sng" dirty="0"/>
              <a:t>How do we assess soil organism habitat (Crop land) ?:</a:t>
            </a:r>
          </a:p>
          <a:p>
            <a:pPr lvl="1"/>
            <a:r>
              <a:rPr lang="en-US" sz="2000" dirty="0"/>
              <a:t>National or State In-Field Soil Health Assessment</a:t>
            </a:r>
          </a:p>
          <a:p>
            <a:pPr lvl="1"/>
            <a:r>
              <a:rPr lang="en-US" sz="2000" dirty="0"/>
              <a:t>Client Input/Planner Observation </a:t>
            </a:r>
          </a:p>
        </p:txBody>
      </p:sp>
      <p:pic>
        <p:nvPicPr>
          <p:cNvPr id="5" name="Picture 4" descr="A person holding a clod of soil and pointing their finger at an earthworm channel, or bio-pore. ">
            <a:extLst>
              <a:ext uri="{FF2B5EF4-FFF2-40B4-BE49-F238E27FC236}">
                <a16:creationId xmlns:a16="http://schemas.microsoft.com/office/drawing/2014/main" id="{7C4AAC58-9E09-5390-C049-73C7389E9AF3}"/>
              </a:ext>
            </a:extLst>
          </p:cNvPr>
          <p:cNvPicPr>
            <a:picLocks noChangeAspect="1"/>
          </p:cNvPicPr>
          <p:nvPr/>
        </p:nvPicPr>
        <p:blipFill>
          <a:blip r:embed="rId3"/>
          <a:stretch>
            <a:fillRect/>
          </a:stretch>
        </p:blipFill>
        <p:spPr>
          <a:xfrm>
            <a:off x="6314994" y="1991353"/>
            <a:ext cx="2742196" cy="365626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6006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40516" y="608018"/>
            <a:ext cx="6268844"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Organism Habitat Loss or Degradation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a:xfrm>
            <a:off x="267315" y="1890933"/>
            <a:ext cx="4531484" cy="2855691"/>
          </a:xfrm>
        </p:spPr>
        <p:txBody>
          <a:bodyPr/>
          <a:lstStyle/>
          <a:p>
            <a:r>
              <a:rPr lang="en-US" sz="2400" dirty="0"/>
              <a:t>What kinds of management lead to soil organism habitat loss in small-scale agriculture?</a:t>
            </a:r>
          </a:p>
          <a:p>
            <a:r>
              <a:rPr lang="en-US" sz="2400" dirty="0"/>
              <a:t>Where do we find soil organism habitat loss in urban areas?</a:t>
            </a:r>
          </a:p>
        </p:txBody>
      </p:sp>
      <p:pic>
        <p:nvPicPr>
          <p:cNvPr id="5" name="Picture 4" descr="A clod of sandy soil that is being held together by the fibrous root system of a cover crop. ">
            <a:extLst>
              <a:ext uri="{FF2B5EF4-FFF2-40B4-BE49-F238E27FC236}">
                <a16:creationId xmlns:a16="http://schemas.microsoft.com/office/drawing/2014/main" id="{09CA8007-5641-FF98-CC34-B209310B9F19}"/>
              </a:ext>
            </a:extLst>
          </p:cNvPr>
          <p:cNvPicPr>
            <a:picLocks noChangeAspect="1"/>
          </p:cNvPicPr>
          <p:nvPr/>
        </p:nvPicPr>
        <p:blipFill>
          <a:blip r:embed="rId3"/>
          <a:stretch>
            <a:fillRect/>
          </a:stretch>
        </p:blipFill>
        <p:spPr>
          <a:xfrm>
            <a:off x="5628450" y="1337750"/>
            <a:ext cx="3136475" cy="41825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8977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567163"/>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Organism Habitat Loss or Degradation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a:xfrm>
            <a:off x="379075" y="1727200"/>
            <a:ext cx="8536325" cy="4406900"/>
          </a:xfrm>
        </p:spPr>
        <p:txBody>
          <a:bodyPr/>
          <a:lstStyle/>
          <a:p>
            <a:r>
              <a:rPr lang="en-US" sz="2400" b="1" dirty="0"/>
              <a:t>Where do we find soil organism habitat loss in small-scale agriculture?</a:t>
            </a:r>
          </a:p>
          <a:p>
            <a:pPr lvl="1"/>
            <a:r>
              <a:rPr lang="en-US" sz="2400" dirty="0"/>
              <a:t>Low reside systems. </a:t>
            </a:r>
          </a:p>
          <a:p>
            <a:pPr lvl="1"/>
            <a:r>
              <a:rPr lang="en-US" sz="2400" dirty="0"/>
              <a:t>Systems with fallow periods</a:t>
            </a:r>
          </a:p>
          <a:p>
            <a:r>
              <a:rPr lang="en-US" sz="2400" b="1" dirty="0"/>
              <a:t>Where do we find soil organism habitat loss in urban areas?</a:t>
            </a:r>
          </a:p>
          <a:p>
            <a:pPr lvl="1"/>
            <a:r>
              <a:rPr lang="en-US" sz="2400" dirty="0"/>
              <a:t>Soil-less growing media</a:t>
            </a:r>
          </a:p>
          <a:p>
            <a:pPr lvl="1"/>
            <a:r>
              <a:rPr lang="en-US" sz="2400" dirty="0"/>
              <a:t>Similar to organic matter depletion</a:t>
            </a:r>
          </a:p>
        </p:txBody>
      </p:sp>
    </p:spTree>
    <p:extLst>
      <p:ext uri="{BB962C8B-B14F-4D97-AF65-F5344CB8AC3E}">
        <p14:creationId xmlns:p14="http://schemas.microsoft.com/office/powerpoint/2010/main" val="312623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567163"/>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379075" y="1149145"/>
            <a:ext cx="6318326" cy="4506191"/>
          </a:xfrm>
        </p:spPr>
        <p:txBody>
          <a:bodyPr/>
          <a:lstStyle/>
          <a:p>
            <a:pPr marL="385763" indent="-385763" fontAlgn="base">
              <a:lnSpc>
                <a:spcPct val="100000"/>
              </a:lnSpc>
              <a:spcBef>
                <a:spcPts val="0"/>
              </a:spcBef>
              <a:buFont typeface="+mj-lt"/>
              <a:buAutoNum type="arabicPeriod"/>
            </a:pPr>
            <a:r>
              <a:rPr lang="en-US" sz="2400" dirty="0">
                <a:solidFill>
                  <a:srgbClr val="000000"/>
                </a:solidFill>
                <a:latin typeface="Montserrat" panose="00000500000000000000" pitchFamily="2" charset="0"/>
                <a:ea typeface="Calibri" panose="020F0502020204030204" pitchFamily="34" charset="0"/>
                <a:cs typeface="Times New Roman" panose="02020603050405020304" pitchFamily="18" charset="0"/>
              </a:rPr>
              <a:t>Identify soil health resource concerns, and the natural resource conservation objectives, that are common in urban and small-scale agriculture systems.</a:t>
            </a:r>
          </a:p>
          <a:p>
            <a:pPr marL="385763" indent="-385763" fontAlgn="base">
              <a:lnSpc>
                <a:spcPct val="100000"/>
              </a:lnSpc>
              <a:spcBef>
                <a:spcPts val="0"/>
              </a:spcBef>
              <a:buFont typeface="+mj-lt"/>
              <a:buAutoNum type="arabicPeriod"/>
            </a:pPr>
            <a:r>
              <a:rPr lang="en-US" sz="2400" dirty="0">
                <a:solidFill>
                  <a:srgbClr val="000000"/>
                </a:solidFill>
                <a:latin typeface="Montserrat" panose="00000500000000000000" pitchFamily="2" charset="0"/>
                <a:ea typeface="Calibri" panose="020F0502020204030204" pitchFamily="34" charset="0"/>
                <a:cs typeface="Times New Roman" panose="02020603050405020304" pitchFamily="18" charset="0"/>
              </a:rPr>
              <a:t>Discuss soil management practices that lead to resource concerns in small scale agriculture.</a:t>
            </a:r>
          </a:p>
          <a:p>
            <a:pPr marL="385763" indent="-385763">
              <a:lnSpc>
                <a:spcPct val="100000"/>
              </a:lnSpc>
              <a:buFont typeface="+mj-lt"/>
              <a:buAutoNum type="arabicPeriod"/>
            </a:pPr>
            <a:r>
              <a:rPr lang="en-US" sz="2400" dirty="0">
                <a:solidFill>
                  <a:srgbClr val="000000"/>
                </a:solidFill>
                <a:latin typeface="Montserrat" panose="00000500000000000000" pitchFamily="2" charset="0"/>
                <a:cs typeface="Times New Roman" panose="02020603050405020304" pitchFamily="18" charset="0"/>
              </a:rPr>
              <a:t>List and recommend appropriate assessment methods for soil health resource concerns. </a:t>
            </a:r>
          </a:p>
          <a:p>
            <a:pPr marL="385763" indent="-385763">
              <a:lnSpc>
                <a:spcPct val="100000"/>
              </a:lnSpc>
              <a:buFont typeface="+mj-lt"/>
              <a:buAutoNum type="arabicPeriod"/>
            </a:pPr>
            <a:r>
              <a:rPr lang="en-US" sz="2400" dirty="0">
                <a:solidFill>
                  <a:srgbClr val="000000"/>
                </a:solidFill>
                <a:latin typeface="Montserrat" panose="00000500000000000000" pitchFamily="2" charset="0"/>
                <a:cs typeface="Times New Roman" panose="02020603050405020304" pitchFamily="18" charset="0"/>
              </a:rPr>
              <a:t>Distinguish soil health conditions that are unique to urban agriculture. </a:t>
            </a:r>
          </a:p>
        </p:txBody>
      </p:sp>
      <p:pic>
        <p:nvPicPr>
          <p:cNvPr id="8" name="Picture Placeholder 7" descr="A field with rows of plants">
            <a:extLst>
              <a:ext uri="{FF2B5EF4-FFF2-40B4-BE49-F238E27FC236}">
                <a16:creationId xmlns:a16="http://schemas.microsoft.com/office/drawing/2014/main" id="{BFDF9D4F-2995-BE40-818E-13935C2D5CCC}"/>
              </a:ext>
            </a:extLst>
          </p:cNvPr>
          <p:cNvPicPr>
            <a:picLocks noGrp="1" noChangeAspect="1"/>
          </p:cNvPicPr>
          <p:nvPr>
            <p:ph type="pic" sz="quarter" idx="12"/>
          </p:nvPr>
        </p:nvPicPr>
        <p:blipFill rotWithShape="1">
          <a:blip r:embed="rId4"/>
          <a:srcRect l="38932" r="38932"/>
          <a:stretch/>
        </p:blipFill>
        <p:spPr/>
      </p:pic>
    </p:spTree>
    <p:extLst>
      <p:ext uri="{BB962C8B-B14F-4D97-AF65-F5344CB8AC3E}">
        <p14:creationId xmlns:p14="http://schemas.microsoft.com/office/powerpoint/2010/main" val="1518219697"/>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FA3BBB-8B45-B68C-DA06-E1564CC3C829}"/>
              </a:ext>
            </a:extLst>
          </p:cNvPr>
          <p:cNvSpPr>
            <a:spLocks noGrp="1"/>
          </p:cNvSpPr>
          <p:nvPr>
            <p:ph type="title" idx="4294967295"/>
          </p:nvPr>
        </p:nvSpPr>
        <p:spPr>
          <a:xfrm>
            <a:off x="147582" y="668048"/>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What’s Another SH Resource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Concern Here?</a:t>
            </a:r>
          </a:p>
        </p:txBody>
      </p:sp>
      <p:pic>
        <p:nvPicPr>
          <p:cNvPr id="5" name="Content Placeholder 4" descr="A vegetable field that shows visible signs of erosion by water. ">
            <a:extLst>
              <a:ext uri="{FF2B5EF4-FFF2-40B4-BE49-F238E27FC236}">
                <a16:creationId xmlns:a16="http://schemas.microsoft.com/office/drawing/2014/main" id="{D4B7CA6D-C0C0-F37D-A65A-243871152ECE}"/>
              </a:ext>
            </a:extLst>
          </p:cNvPr>
          <p:cNvPicPr>
            <a:picLocks noGrp="1" noChangeAspect="1"/>
          </p:cNvPicPr>
          <p:nvPr>
            <p:ph sz="quarter" idx="10"/>
          </p:nvPr>
        </p:nvPicPr>
        <p:blipFill>
          <a:blip r:embed="rId3"/>
          <a:stretch>
            <a:fillRect/>
          </a:stretch>
        </p:blipFill>
        <p:spPr>
          <a:xfrm>
            <a:off x="1582470" y="1802337"/>
            <a:ext cx="5979060" cy="4484295"/>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0971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FA3BBB-8B45-B68C-DA06-E1564CC3C829}"/>
              </a:ext>
            </a:extLst>
          </p:cNvPr>
          <p:cNvSpPr>
            <a:spLocks noGrp="1"/>
          </p:cNvSpPr>
          <p:nvPr>
            <p:ph type="title" idx="4294967295"/>
          </p:nvPr>
        </p:nvSpPr>
        <p:spPr>
          <a:xfrm>
            <a:off x="147582" y="832704"/>
            <a:ext cx="8948730"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What’s Another Resource Concern Here?</a:t>
            </a:r>
          </a:p>
        </p:txBody>
      </p:sp>
      <p:pic>
        <p:nvPicPr>
          <p:cNvPr id="5" name="Content Placeholder 4" descr="A vegetable field that shows visible signs of erosion by water. ">
            <a:extLst>
              <a:ext uri="{FF2B5EF4-FFF2-40B4-BE49-F238E27FC236}">
                <a16:creationId xmlns:a16="http://schemas.microsoft.com/office/drawing/2014/main" id="{D4B7CA6D-C0C0-F37D-A65A-243871152ECE}"/>
              </a:ext>
            </a:extLst>
          </p:cNvPr>
          <p:cNvPicPr>
            <a:picLocks noGrp="1" noChangeAspect="1"/>
          </p:cNvPicPr>
          <p:nvPr>
            <p:ph sz="quarter" idx="10"/>
          </p:nvPr>
        </p:nvPicPr>
        <p:blipFill>
          <a:blip r:embed="rId3"/>
          <a:stretch>
            <a:fillRect/>
          </a:stretch>
        </p:blipFill>
        <p:spPr>
          <a:xfrm>
            <a:off x="278036" y="2077641"/>
            <a:ext cx="4513856" cy="3385392"/>
          </a:xfrm>
          <a:effectLst>
            <a:outerShdw blurRad="50800" dist="38100" dir="2700000" algn="tl" rotWithShape="0">
              <a:prstClr val="black">
                <a:alpha val="40000"/>
              </a:prstClr>
            </a:outerShdw>
          </a:effectLst>
        </p:spPr>
      </p:pic>
      <p:pic>
        <p:nvPicPr>
          <p:cNvPr id="4" name="Picture 3" descr="Two soils being used for a &quot;slake test.&quot; One sample is holding together well in aggregates and the other is slaking severely. ">
            <a:extLst>
              <a:ext uri="{FF2B5EF4-FFF2-40B4-BE49-F238E27FC236}">
                <a16:creationId xmlns:a16="http://schemas.microsoft.com/office/drawing/2014/main" id="{032A4319-20C9-C962-876E-40CC63CE034A}"/>
              </a:ext>
            </a:extLst>
          </p:cNvPr>
          <p:cNvPicPr>
            <a:picLocks noChangeAspect="1"/>
          </p:cNvPicPr>
          <p:nvPr/>
        </p:nvPicPr>
        <p:blipFill>
          <a:blip r:embed="rId4"/>
          <a:stretch>
            <a:fillRect/>
          </a:stretch>
        </p:blipFill>
        <p:spPr>
          <a:xfrm>
            <a:off x="5147840" y="2077641"/>
            <a:ext cx="3948472" cy="33853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47497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47582" y="567163"/>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Aggregate Instability</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307183" y="1375915"/>
            <a:ext cx="6073362" cy="4608325"/>
          </a:xfrm>
        </p:spPr>
        <p:txBody>
          <a:bodyPr>
            <a:noAutofit/>
          </a:bodyPr>
          <a:lstStyle/>
          <a:p>
            <a:r>
              <a:rPr lang="en-US" sz="2400" u="sng" dirty="0"/>
              <a:t>Definition:</a:t>
            </a:r>
          </a:p>
          <a:p>
            <a:pPr lvl="1"/>
            <a:r>
              <a:rPr lang="en-US" sz="2000" dirty="0"/>
              <a:t>Management-induced degradation of water stable soil aggregates resulting in…”impaired soil function”</a:t>
            </a:r>
          </a:p>
          <a:p>
            <a:r>
              <a:rPr lang="en-US" sz="2400" u="sng" dirty="0"/>
              <a:t>Objective:</a:t>
            </a:r>
          </a:p>
          <a:p>
            <a:pPr lvl="1"/>
            <a:r>
              <a:rPr lang="en-US" sz="2000" dirty="0"/>
              <a:t>Improve aggregate stability</a:t>
            </a:r>
          </a:p>
          <a:p>
            <a:r>
              <a:rPr lang="en-US" sz="2400" u="sng" dirty="0"/>
              <a:t>Tools (Crop land):</a:t>
            </a:r>
          </a:p>
          <a:p>
            <a:pPr lvl="1"/>
            <a:r>
              <a:rPr lang="en-US" sz="2000" dirty="0"/>
              <a:t>National or State In-Field Soil Health Assessment</a:t>
            </a:r>
          </a:p>
          <a:p>
            <a:pPr lvl="1"/>
            <a:r>
              <a:rPr lang="en-US" sz="2000" dirty="0"/>
              <a:t>Client Input/Planner Observation </a:t>
            </a:r>
          </a:p>
          <a:p>
            <a:pPr lvl="1"/>
            <a:r>
              <a:rPr lang="en-US" sz="2000" dirty="0"/>
              <a:t>NRCS-approved Water Soil Aggregate Lab Assessment Test</a:t>
            </a:r>
          </a:p>
        </p:txBody>
      </p:sp>
      <p:pic>
        <p:nvPicPr>
          <p:cNvPr id="2" name="Picture 1" descr="A person holding two clods of soil.  One is dark and full of roots.  The other is lighter brown. ">
            <a:extLst>
              <a:ext uri="{FF2B5EF4-FFF2-40B4-BE49-F238E27FC236}">
                <a16:creationId xmlns:a16="http://schemas.microsoft.com/office/drawing/2014/main" id="{645DDDDC-2B02-CD7E-DD07-9D34416C7336}"/>
              </a:ext>
            </a:extLst>
          </p:cNvPr>
          <p:cNvPicPr>
            <a:picLocks noChangeAspect="1"/>
          </p:cNvPicPr>
          <p:nvPr/>
        </p:nvPicPr>
        <p:blipFill>
          <a:blip r:embed="rId3"/>
          <a:stretch>
            <a:fillRect/>
          </a:stretch>
        </p:blipFill>
        <p:spPr>
          <a:xfrm>
            <a:off x="5853529" y="2471204"/>
            <a:ext cx="3195086" cy="19890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9492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Aggregate Instability</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a:xfrm>
            <a:off x="379075" y="1501094"/>
            <a:ext cx="8536325" cy="4506191"/>
          </a:xfrm>
        </p:spPr>
        <p:txBody>
          <a:bodyPr/>
          <a:lstStyle/>
          <a:p>
            <a:r>
              <a:rPr lang="en-US" sz="2400" b="1" dirty="0"/>
              <a:t>Where do we find aggregate instability in small-scale agriculture?</a:t>
            </a:r>
          </a:p>
          <a:p>
            <a:pPr lvl="1"/>
            <a:r>
              <a:rPr lang="en-US" sz="2400" dirty="0"/>
              <a:t>Intensive tillage</a:t>
            </a:r>
          </a:p>
          <a:p>
            <a:pPr lvl="1"/>
            <a:r>
              <a:rPr lang="en-US" sz="2400" dirty="0"/>
              <a:t>Lack of soil cover</a:t>
            </a:r>
          </a:p>
          <a:p>
            <a:r>
              <a:rPr lang="en-US" sz="2400" b="1" dirty="0"/>
              <a:t>Where do we find aggregate instability in urban areas?</a:t>
            </a:r>
          </a:p>
          <a:p>
            <a:pPr lvl="1"/>
            <a:r>
              <a:rPr lang="en-US" sz="2400" dirty="0"/>
              <a:t>Conditions mentioned for previous concerns</a:t>
            </a:r>
          </a:p>
        </p:txBody>
      </p:sp>
      <p:pic>
        <p:nvPicPr>
          <p:cNvPr id="4" name="Picture 3" descr="Two soil aggregate samples following a &quot;slump test.&quot;  One sample has slaked heavily and the other is fully intact. ">
            <a:extLst>
              <a:ext uri="{FF2B5EF4-FFF2-40B4-BE49-F238E27FC236}">
                <a16:creationId xmlns:a16="http://schemas.microsoft.com/office/drawing/2014/main" id="{4792A57B-4C38-EC59-6753-010C0F4F1143}"/>
              </a:ext>
            </a:extLst>
          </p:cNvPr>
          <p:cNvPicPr>
            <a:picLocks noChangeAspect="1"/>
          </p:cNvPicPr>
          <p:nvPr/>
        </p:nvPicPr>
        <p:blipFill>
          <a:blip r:embed="rId3"/>
          <a:stretch>
            <a:fillRect/>
          </a:stretch>
        </p:blipFill>
        <p:spPr>
          <a:xfrm>
            <a:off x="2903951" y="4266227"/>
            <a:ext cx="3336098" cy="21319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7548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92C29A-2D6D-D799-30DD-3157B195B59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Discussion</a:t>
            </a:r>
          </a:p>
        </p:txBody>
      </p:sp>
      <p:sp>
        <p:nvSpPr>
          <p:cNvPr id="3" name="Content Placeholder 2">
            <a:extLst>
              <a:ext uri="{FF2B5EF4-FFF2-40B4-BE49-F238E27FC236}">
                <a16:creationId xmlns:a16="http://schemas.microsoft.com/office/drawing/2014/main" id="{FDAD34C1-D563-68A4-4F31-DB4E6A360C53}"/>
              </a:ext>
            </a:extLst>
          </p:cNvPr>
          <p:cNvSpPr>
            <a:spLocks noGrp="1"/>
          </p:cNvSpPr>
          <p:nvPr>
            <p:ph sz="quarter" idx="10"/>
          </p:nvPr>
        </p:nvSpPr>
        <p:spPr/>
        <p:txBody>
          <a:bodyPr/>
          <a:lstStyle/>
          <a:p>
            <a:r>
              <a:rPr lang="en-US" sz="3200" dirty="0"/>
              <a:t>What other resource concerns are commonly found in </a:t>
            </a:r>
            <a:r>
              <a:rPr lang="en-US" sz="3200" b="1" dirty="0"/>
              <a:t>urban areas </a:t>
            </a:r>
            <a:r>
              <a:rPr lang="en-US" sz="3200" dirty="0"/>
              <a:t>?</a:t>
            </a:r>
          </a:p>
        </p:txBody>
      </p:sp>
    </p:spTree>
    <p:extLst>
      <p:ext uri="{BB962C8B-B14F-4D97-AF65-F5344CB8AC3E}">
        <p14:creationId xmlns:p14="http://schemas.microsoft.com/office/powerpoint/2010/main" val="1920490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5A0E94-56C2-E792-9CF3-E058D059C76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Other Resource Concerns</a:t>
            </a:r>
          </a:p>
        </p:txBody>
      </p:sp>
      <p:sp>
        <p:nvSpPr>
          <p:cNvPr id="3" name="Content Placeholder 2">
            <a:extLst>
              <a:ext uri="{FF2B5EF4-FFF2-40B4-BE49-F238E27FC236}">
                <a16:creationId xmlns:a16="http://schemas.microsoft.com/office/drawing/2014/main" id="{63FC4552-3898-E6A8-F87C-DF9382CD1FF1}"/>
              </a:ext>
            </a:extLst>
          </p:cNvPr>
          <p:cNvSpPr>
            <a:spLocks noGrp="1"/>
          </p:cNvSpPr>
          <p:nvPr>
            <p:ph sz="quarter" idx="10"/>
          </p:nvPr>
        </p:nvSpPr>
        <p:spPr/>
        <p:txBody>
          <a:bodyPr/>
          <a:lstStyle/>
          <a:p>
            <a:r>
              <a:rPr lang="en-US" sz="2400" dirty="0"/>
              <a:t>Ponding </a:t>
            </a:r>
          </a:p>
          <a:p>
            <a:r>
              <a:rPr lang="en-US" sz="2400" dirty="0"/>
              <a:t>Seasonal high water </a:t>
            </a:r>
          </a:p>
          <a:p>
            <a:r>
              <a:rPr lang="en-US" sz="2400" dirty="0"/>
              <a:t>Erosion (“sheet and rill”) </a:t>
            </a:r>
          </a:p>
          <a:p>
            <a:r>
              <a:rPr lang="en-US" sz="2400" dirty="0"/>
              <a:t>Nutrient transport </a:t>
            </a:r>
          </a:p>
          <a:p>
            <a:r>
              <a:rPr lang="en-US" sz="2400" dirty="0"/>
              <a:t>Plant productivity and health</a:t>
            </a:r>
          </a:p>
          <a:p>
            <a:r>
              <a:rPr lang="en-US" sz="2400" dirty="0"/>
              <a:t>Plant pest pressure </a:t>
            </a:r>
          </a:p>
          <a:p>
            <a:r>
              <a:rPr lang="en-US" sz="2400" dirty="0"/>
              <a:t>Irrigation/salts</a:t>
            </a:r>
          </a:p>
          <a:p>
            <a:r>
              <a:rPr lang="en-US" sz="2400" dirty="0"/>
              <a:t>among others….</a:t>
            </a:r>
          </a:p>
        </p:txBody>
      </p:sp>
      <p:pic>
        <p:nvPicPr>
          <p:cNvPr id="4" name="Picture 3" descr="Runoff flowing out of an orchard, after a heavy rainfall.  The suface of the soil between the orchard rows is completely under water. ">
            <a:extLst>
              <a:ext uri="{FF2B5EF4-FFF2-40B4-BE49-F238E27FC236}">
                <a16:creationId xmlns:a16="http://schemas.microsoft.com/office/drawing/2014/main" id="{EC2CAB50-28ED-F6AF-97AB-781E6B3114E4}"/>
              </a:ext>
            </a:extLst>
          </p:cNvPr>
          <p:cNvPicPr>
            <a:picLocks noChangeAspect="1"/>
          </p:cNvPicPr>
          <p:nvPr/>
        </p:nvPicPr>
        <p:blipFill>
          <a:blip r:embed="rId3"/>
          <a:stretch>
            <a:fillRect/>
          </a:stretch>
        </p:blipFill>
        <p:spPr>
          <a:xfrm>
            <a:off x="5885727" y="1626583"/>
            <a:ext cx="2879198" cy="3819812"/>
          </a:xfrm>
          <a:prstGeom prst="rect">
            <a:avLst/>
          </a:prstGeom>
        </p:spPr>
      </p:pic>
    </p:spTree>
    <p:extLst>
      <p:ext uri="{BB962C8B-B14F-4D97-AF65-F5344CB8AC3E}">
        <p14:creationId xmlns:p14="http://schemas.microsoft.com/office/powerpoint/2010/main" val="287384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5345FA-D523-7B0E-86FE-DBEA4AC08C2B}"/>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Urban Soil Health Concerns</a:t>
            </a:r>
          </a:p>
        </p:txBody>
      </p:sp>
      <p:pic>
        <p:nvPicPr>
          <p:cNvPr id="4" name="Content Placeholder 4" descr="A large pile of topsoil on the edge of a large suburban housing construction project. ">
            <a:extLst>
              <a:ext uri="{FF2B5EF4-FFF2-40B4-BE49-F238E27FC236}">
                <a16:creationId xmlns:a16="http://schemas.microsoft.com/office/drawing/2014/main" id="{65947E38-4542-63F5-5BCC-78D3EB76B057}"/>
              </a:ext>
            </a:extLst>
          </p:cNvPr>
          <p:cNvPicPr>
            <a:picLocks noGrp="1" noChangeAspect="1"/>
          </p:cNvPicPr>
          <p:nvPr>
            <p:ph sz="quarter" idx="10"/>
          </p:nvPr>
        </p:nvPicPr>
        <p:blipFill>
          <a:blip r:embed="rId3"/>
          <a:stretch>
            <a:fillRect/>
          </a:stretch>
        </p:blipFill>
        <p:spPr>
          <a:xfrm>
            <a:off x="93159" y="2085671"/>
            <a:ext cx="4387401" cy="3290551"/>
          </a:xfrm>
          <a:effectLst>
            <a:outerShdw blurRad="50800" dist="38100" dir="2700000" algn="tl" rotWithShape="0">
              <a:prstClr val="black">
                <a:alpha val="40000"/>
              </a:prstClr>
            </a:outerShdw>
          </a:effectLst>
        </p:spPr>
      </p:pic>
      <p:pic>
        <p:nvPicPr>
          <p:cNvPr id="5" name="Content Placeholder 4" descr="Bare soil and wheel marks in a large suburban construction project. ">
            <a:extLst>
              <a:ext uri="{FF2B5EF4-FFF2-40B4-BE49-F238E27FC236}">
                <a16:creationId xmlns:a16="http://schemas.microsoft.com/office/drawing/2014/main" id="{7C8DE6A5-4DB6-B69D-B182-3947592B49CE}"/>
              </a:ext>
            </a:extLst>
          </p:cNvPr>
          <p:cNvPicPr>
            <a:picLocks noChangeAspect="1"/>
          </p:cNvPicPr>
          <p:nvPr/>
        </p:nvPicPr>
        <p:blipFill>
          <a:blip r:embed="rId4"/>
          <a:stretch>
            <a:fillRect/>
          </a:stretch>
        </p:blipFill>
        <p:spPr>
          <a:xfrm>
            <a:off x="4663440" y="2085670"/>
            <a:ext cx="4387401" cy="32905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21656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0C0F8B-5595-41D4-D44F-D38767CC8EA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a:t>
            </a:r>
          </a:p>
        </p:txBody>
      </p:sp>
      <p:sp>
        <p:nvSpPr>
          <p:cNvPr id="3" name="Content Placeholder 2">
            <a:extLst>
              <a:ext uri="{FF2B5EF4-FFF2-40B4-BE49-F238E27FC236}">
                <a16:creationId xmlns:a16="http://schemas.microsoft.com/office/drawing/2014/main" id="{CE97BB29-FA7B-CCD8-4E7E-505B02A80828}"/>
              </a:ext>
            </a:extLst>
          </p:cNvPr>
          <p:cNvSpPr>
            <a:spLocks noGrp="1"/>
          </p:cNvSpPr>
          <p:nvPr>
            <p:ph sz="quarter" idx="10"/>
          </p:nvPr>
        </p:nvSpPr>
        <p:spPr/>
        <p:txBody>
          <a:bodyPr/>
          <a:lstStyle/>
          <a:p>
            <a:r>
              <a:rPr lang="en-US" sz="2400" dirty="0"/>
              <a:t>Is there a typical urban soil ?</a:t>
            </a:r>
          </a:p>
        </p:txBody>
      </p:sp>
    </p:spTree>
    <p:extLst>
      <p:ext uri="{BB962C8B-B14F-4D97-AF65-F5344CB8AC3E}">
        <p14:creationId xmlns:p14="http://schemas.microsoft.com/office/powerpoint/2010/main" val="2859481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C8E2D1-72E8-907F-D1BA-A85A6A69E784}"/>
              </a:ext>
            </a:extLst>
          </p:cNvPr>
          <p:cNvSpPr>
            <a:spLocks noGrp="1"/>
          </p:cNvSpPr>
          <p:nvPr>
            <p:ph type="title" idx="4294967295"/>
          </p:nvPr>
        </p:nvSpPr>
        <p:spPr>
          <a:xfrm>
            <a:off x="0" y="679138"/>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Characteristics of Urban Soils</a:t>
            </a:r>
          </a:p>
        </p:txBody>
      </p:sp>
      <p:sp>
        <p:nvSpPr>
          <p:cNvPr id="3" name="Content Placeholder 2">
            <a:extLst>
              <a:ext uri="{FF2B5EF4-FFF2-40B4-BE49-F238E27FC236}">
                <a16:creationId xmlns:a16="http://schemas.microsoft.com/office/drawing/2014/main" id="{CDAAABD5-BF3E-58D4-6A91-E0992BB43699}"/>
              </a:ext>
            </a:extLst>
          </p:cNvPr>
          <p:cNvSpPr>
            <a:spLocks noGrp="1"/>
          </p:cNvSpPr>
          <p:nvPr>
            <p:ph sz="quarter" idx="10"/>
          </p:nvPr>
        </p:nvSpPr>
        <p:spPr>
          <a:xfrm>
            <a:off x="379076" y="1491304"/>
            <a:ext cx="5547874" cy="3314699"/>
          </a:xfrm>
        </p:spPr>
        <p:txBody>
          <a:bodyPr/>
          <a:lstStyle/>
          <a:p>
            <a:r>
              <a:rPr lang="en-US" sz="2400" dirty="0"/>
              <a:t>Continuum of soil conditions from native soil types through soils significantly altered by humans. </a:t>
            </a:r>
          </a:p>
          <a:p>
            <a:r>
              <a:rPr lang="en-US" sz="2400" dirty="0"/>
              <a:t>Site management history is major factor for soil properties and health. </a:t>
            </a:r>
          </a:p>
          <a:p>
            <a:r>
              <a:rPr lang="en-US" sz="2400" dirty="0"/>
              <a:t>Many urban soils have robust health and conditions for plant growth</a:t>
            </a:r>
          </a:p>
          <a:p>
            <a:r>
              <a:rPr lang="en-US" sz="2400" dirty="0"/>
              <a:t>Present excellent opportunities for conservation</a:t>
            </a:r>
          </a:p>
        </p:txBody>
      </p:sp>
      <p:pic>
        <p:nvPicPr>
          <p:cNvPr id="4" name="Picture 3" descr="A  soil profile with a very dark surface layer and a light brown sub-surface layer. ">
            <a:extLst>
              <a:ext uri="{FF2B5EF4-FFF2-40B4-BE49-F238E27FC236}">
                <a16:creationId xmlns:a16="http://schemas.microsoft.com/office/drawing/2014/main" id="{6AD21FD4-F322-50F4-44CC-B20115CE80FE}"/>
              </a:ext>
            </a:extLst>
          </p:cNvPr>
          <p:cNvPicPr>
            <a:picLocks noChangeAspect="1"/>
          </p:cNvPicPr>
          <p:nvPr/>
        </p:nvPicPr>
        <p:blipFill>
          <a:blip r:embed="rId3"/>
          <a:stretch>
            <a:fillRect/>
          </a:stretch>
        </p:blipFill>
        <p:spPr>
          <a:xfrm>
            <a:off x="6172200" y="1481778"/>
            <a:ext cx="2971800" cy="3941234"/>
          </a:xfrm>
          <a:prstGeom prst="rect">
            <a:avLst/>
          </a:prstGeom>
        </p:spPr>
      </p:pic>
      <p:sp>
        <p:nvSpPr>
          <p:cNvPr id="5" name="TextBox 4">
            <a:extLst>
              <a:ext uri="{FF2B5EF4-FFF2-40B4-BE49-F238E27FC236}">
                <a16:creationId xmlns:a16="http://schemas.microsoft.com/office/drawing/2014/main" id="{0E292046-95B0-0D14-AA84-DB0C524CE984}"/>
              </a:ext>
            </a:extLst>
          </p:cNvPr>
          <p:cNvSpPr txBox="1"/>
          <p:nvPr/>
        </p:nvSpPr>
        <p:spPr>
          <a:xfrm>
            <a:off x="6450444" y="5374976"/>
            <a:ext cx="2448306" cy="300082"/>
          </a:xfrm>
          <a:prstGeom prst="rect">
            <a:avLst/>
          </a:prstGeom>
          <a:noFill/>
        </p:spPr>
        <p:txBody>
          <a:bodyPr wrap="square" rtlCol="0">
            <a:spAutoFit/>
          </a:bodyPr>
          <a:lstStyle/>
          <a:p>
            <a:r>
              <a:rPr lang="en-US" sz="1350" dirty="0"/>
              <a:t>Photo: Randy </a:t>
            </a:r>
            <a:r>
              <a:rPr lang="en-US" sz="1350" dirty="0" err="1"/>
              <a:t>RIddle</a:t>
            </a:r>
            <a:r>
              <a:rPr lang="en-US" sz="1350" dirty="0"/>
              <a:t>, NRCS</a:t>
            </a:r>
          </a:p>
        </p:txBody>
      </p:sp>
    </p:spTree>
    <p:extLst>
      <p:ext uri="{BB962C8B-B14F-4D97-AF65-F5344CB8AC3E}">
        <p14:creationId xmlns:p14="http://schemas.microsoft.com/office/powerpoint/2010/main" val="66574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3B3354-7443-E538-8A3E-9E5A721BF97C}"/>
              </a:ext>
            </a:extLst>
          </p:cNvPr>
          <p:cNvSpPr>
            <a:spLocks noGrp="1"/>
          </p:cNvSpPr>
          <p:nvPr>
            <p:ph type="title" idx="4294967295"/>
          </p:nvPr>
        </p:nvSpPr>
        <p:spPr>
          <a:xfrm>
            <a:off x="147582" y="657187"/>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Human Altered and </a:t>
            </a:r>
            <a:b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b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Human Transported Soils</a:t>
            </a:r>
          </a:p>
        </p:txBody>
      </p:sp>
      <p:sp>
        <p:nvSpPr>
          <p:cNvPr id="5" name="Content Placeholder 4">
            <a:extLst>
              <a:ext uri="{FF2B5EF4-FFF2-40B4-BE49-F238E27FC236}">
                <a16:creationId xmlns:a16="http://schemas.microsoft.com/office/drawing/2014/main" id="{DDE49960-9005-F5F7-15B1-7D49530F019F}"/>
              </a:ext>
            </a:extLst>
          </p:cNvPr>
          <p:cNvSpPr>
            <a:spLocks noGrp="1"/>
          </p:cNvSpPr>
          <p:nvPr>
            <p:ph sz="quarter" idx="10"/>
          </p:nvPr>
        </p:nvSpPr>
        <p:spPr>
          <a:xfrm>
            <a:off x="287636" y="2020024"/>
            <a:ext cx="5287347" cy="3048952"/>
          </a:xfrm>
        </p:spPr>
        <p:txBody>
          <a:bodyPr>
            <a:normAutofit fontScale="92500"/>
          </a:bodyPr>
          <a:lstStyle/>
          <a:p>
            <a:r>
              <a:rPr lang="en-US" sz="2400" dirty="0"/>
              <a:t>HAHT</a:t>
            </a:r>
          </a:p>
          <a:p>
            <a:r>
              <a:rPr lang="en-US" sz="2400" dirty="0" err="1"/>
              <a:t>Artesols</a:t>
            </a:r>
            <a:r>
              <a:rPr lang="en-US" sz="2400" dirty="0"/>
              <a:t> – proposed order</a:t>
            </a:r>
          </a:p>
          <a:p>
            <a:r>
              <a:rPr lang="en-US" sz="2400" dirty="0"/>
              <a:t>Intentionally modified by humans</a:t>
            </a:r>
          </a:p>
          <a:p>
            <a:r>
              <a:rPr lang="en-US" sz="2400" dirty="0"/>
              <a:t>Often to support building and transportation infrastructure around cities.</a:t>
            </a:r>
          </a:p>
          <a:p>
            <a:r>
              <a:rPr lang="en-US" sz="2400" dirty="0"/>
              <a:t>Contain artifacts in profile – ex. building materials or brick. </a:t>
            </a:r>
          </a:p>
          <a:p>
            <a:endParaRPr lang="en-US" dirty="0"/>
          </a:p>
        </p:txBody>
      </p:sp>
      <p:pic>
        <p:nvPicPr>
          <p:cNvPr id="9" name="Picture 8" descr="A soil profile from a human altered and human transported soil.  Many building materials, such as bricks are visible throughout the profile. ">
            <a:extLst>
              <a:ext uri="{FF2B5EF4-FFF2-40B4-BE49-F238E27FC236}">
                <a16:creationId xmlns:a16="http://schemas.microsoft.com/office/drawing/2014/main" id="{F479628A-C773-4AB6-06F4-77EA03B4114F}"/>
              </a:ext>
            </a:extLst>
          </p:cNvPr>
          <p:cNvPicPr>
            <a:picLocks noChangeAspect="1"/>
          </p:cNvPicPr>
          <p:nvPr/>
        </p:nvPicPr>
        <p:blipFill>
          <a:blip r:embed="rId3"/>
          <a:stretch>
            <a:fillRect/>
          </a:stretch>
        </p:blipFill>
        <p:spPr>
          <a:xfrm>
            <a:off x="6092705" y="1881766"/>
            <a:ext cx="2965711" cy="3938965"/>
          </a:xfrm>
          <a:prstGeom prst="rect">
            <a:avLst/>
          </a:prstGeom>
        </p:spPr>
      </p:pic>
      <p:sp>
        <p:nvSpPr>
          <p:cNvPr id="10" name="TextBox 9">
            <a:extLst>
              <a:ext uri="{FF2B5EF4-FFF2-40B4-BE49-F238E27FC236}">
                <a16:creationId xmlns:a16="http://schemas.microsoft.com/office/drawing/2014/main" id="{CA541C43-E1B0-B1DB-2A5E-D5403EE12B47}"/>
              </a:ext>
            </a:extLst>
          </p:cNvPr>
          <p:cNvSpPr txBox="1"/>
          <p:nvPr/>
        </p:nvSpPr>
        <p:spPr>
          <a:xfrm>
            <a:off x="6092705" y="5900731"/>
            <a:ext cx="2448306" cy="300082"/>
          </a:xfrm>
          <a:prstGeom prst="rect">
            <a:avLst/>
          </a:prstGeom>
          <a:noFill/>
        </p:spPr>
        <p:txBody>
          <a:bodyPr wrap="square" rtlCol="0">
            <a:spAutoFit/>
          </a:bodyPr>
          <a:lstStyle/>
          <a:p>
            <a:r>
              <a:rPr lang="en-US" sz="1350" dirty="0"/>
              <a:t>Photo: Ben Marshall, NRCS</a:t>
            </a:r>
          </a:p>
        </p:txBody>
      </p:sp>
    </p:spTree>
    <p:extLst>
      <p:ext uri="{BB962C8B-B14F-4D97-AF65-F5344CB8AC3E}">
        <p14:creationId xmlns:p14="http://schemas.microsoft.com/office/powerpoint/2010/main" val="367247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44ADC5-72D8-FC73-622D-FD1AE3473ECE}"/>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Soil Health Resource Concerns</a:t>
            </a:r>
          </a:p>
        </p:txBody>
      </p:sp>
      <p:pic>
        <p:nvPicPr>
          <p:cNvPr id="3" name="Content Placeholder 4" descr="Bare soil at a large suburban construction site. ">
            <a:extLst>
              <a:ext uri="{FF2B5EF4-FFF2-40B4-BE49-F238E27FC236}">
                <a16:creationId xmlns:a16="http://schemas.microsoft.com/office/drawing/2014/main" id="{C874EF56-F8A1-FAEF-FEC4-4B625A619C58}"/>
              </a:ext>
            </a:extLst>
          </p:cNvPr>
          <p:cNvPicPr>
            <a:picLocks noGrp="1" noChangeAspect="1"/>
          </p:cNvPicPr>
          <p:nvPr>
            <p:ph type="pic" sz="quarter" idx="11"/>
          </p:nvPr>
        </p:nvPicPr>
        <p:blipFill>
          <a:blip r:embed="rId3"/>
          <a:srcRect l="11212" r="11212"/>
          <a:stretch>
            <a:fillRect/>
          </a:stretch>
        </p:blipFill>
        <p:spPr>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5483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2019E3-CC1B-BE37-EF76-B1182150D980}"/>
              </a:ext>
            </a:extLst>
          </p:cNvPr>
          <p:cNvSpPr>
            <a:spLocks noGrp="1"/>
          </p:cNvSpPr>
          <p:nvPr>
            <p:ph type="title" idx="4294967295"/>
          </p:nvPr>
        </p:nvSpPr>
        <p:spPr>
          <a:xfrm>
            <a:off x="468256" y="546098"/>
            <a:ext cx="7507343"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Properties of urban soils</a:t>
            </a:r>
          </a:p>
        </p:txBody>
      </p:sp>
      <p:graphicFrame>
        <p:nvGraphicFramePr>
          <p:cNvPr id="7" name="Table 6">
            <a:extLst>
              <a:ext uri="{FF2B5EF4-FFF2-40B4-BE49-F238E27FC236}">
                <a16:creationId xmlns:a16="http://schemas.microsoft.com/office/drawing/2014/main" id="{D376BA3B-0D0E-D0B8-8818-6CC5914B4706}"/>
              </a:ext>
            </a:extLst>
          </p:cNvPr>
          <p:cNvGraphicFramePr>
            <a:graphicFrameLocks noGrp="1"/>
          </p:cNvGraphicFramePr>
          <p:nvPr>
            <p:extLst>
              <p:ext uri="{D42A27DB-BD31-4B8C-83A1-F6EECF244321}">
                <p14:modId xmlns:p14="http://schemas.microsoft.com/office/powerpoint/2010/main" val="3316769769"/>
              </p:ext>
            </p:extLst>
          </p:nvPr>
        </p:nvGraphicFramePr>
        <p:xfrm>
          <a:off x="649978" y="1216844"/>
          <a:ext cx="7325621" cy="4960437"/>
        </p:xfrm>
        <a:graphic>
          <a:graphicData uri="http://schemas.openxmlformats.org/drawingml/2006/table">
            <a:tbl>
              <a:tblPr firstRow="1" firstCol="1" bandRow="1">
                <a:tableStyleId>{D27102A9-8310-4765-A935-A1911B00CA55}</a:tableStyleId>
              </a:tblPr>
              <a:tblGrid>
                <a:gridCol w="2178141">
                  <a:extLst>
                    <a:ext uri="{9D8B030D-6E8A-4147-A177-3AD203B41FA5}">
                      <a16:colId xmlns:a16="http://schemas.microsoft.com/office/drawing/2014/main" val="3665814943"/>
                    </a:ext>
                  </a:extLst>
                </a:gridCol>
                <a:gridCol w="5147480">
                  <a:extLst>
                    <a:ext uri="{9D8B030D-6E8A-4147-A177-3AD203B41FA5}">
                      <a16:colId xmlns:a16="http://schemas.microsoft.com/office/drawing/2014/main" val="2081264190"/>
                    </a:ext>
                  </a:extLst>
                </a:gridCol>
              </a:tblGrid>
              <a:tr h="141846">
                <a:tc gridSpan="2">
                  <a:txBody>
                    <a:bodyPr/>
                    <a:lstStyle/>
                    <a:p>
                      <a:pPr marL="0" marR="0" algn="l">
                        <a:lnSpc>
                          <a:spcPct val="107000"/>
                        </a:lnSpc>
                        <a:spcBef>
                          <a:spcPts val="0"/>
                        </a:spcBef>
                        <a:spcAft>
                          <a:spcPts val="0"/>
                        </a:spcAft>
                        <a:tabLst>
                          <a:tab pos="2102485" algn="l"/>
                        </a:tabLst>
                      </a:pPr>
                      <a:r>
                        <a:rPr lang="en-US" sz="800" b="1" dirty="0">
                          <a:solidFill>
                            <a:srgbClr val="FFFFFF"/>
                          </a:solidFill>
                          <a:effectLst/>
                        </a:rPr>
                        <a:t>Table 1: Properties of Urban Soils</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hMerge="1">
                  <a:txBody>
                    <a:bodyPr/>
                    <a:lstStyle/>
                    <a:p>
                      <a:endParaRPr lang="en-US"/>
                    </a:p>
                  </a:txBody>
                  <a:tcPr/>
                </a:tc>
                <a:extLst>
                  <a:ext uri="{0D108BD9-81ED-4DB2-BD59-A6C34878D82A}">
                    <a16:rowId xmlns:a16="http://schemas.microsoft.com/office/drawing/2014/main" val="3607520183"/>
                  </a:ext>
                </a:extLst>
              </a:tr>
              <a:tr h="252880">
                <a:tc gridSpan="2">
                  <a:txBody>
                    <a:bodyPr/>
                    <a:lstStyle/>
                    <a:p>
                      <a:pPr marL="0" marR="0" algn="l">
                        <a:lnSpc>
                          <a:spcPct val="107000"/>
                        </a:lnSpc>
                        <a:spcBef>
                          <a:spcPts val="0"/>
                        </a:spcBef>
                        <a:spcAft>
                          <a:spcPts val="0"/>
                        </a:spcAft>
                        <a:tabLst>
                          <a:tab pos="2102485" algn="l"/>
                        </a:tabLst>
                      </a:pPr>
                      <a:r>
                        <a:rPr lang="en-US" sz="1500" b="0" i="1" dirty="0">
                          <a:solidFill>
                            <a:srgbClr val="000000"/>
                          </a:solidFill>
                          <a:effectLst/>
                        </a:rPr>
                        <a:t>Physical properties</a:t>
                      </a:r>
                      <a:endParaRPr lang="en-US" sz="1500" b="0" i="1"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hMerge="1">
                  <a:txBody>
                    <a:bodyPr/>
                    <a:lstStyle/>
                    <a:p>
                      <a:endParaRPr lang="en-US"/>
                    </a:p>
                  </a:txBody>
                  <a:tcPr/>
                </a:tc>
                <a:extLst>
                  <a:ext uri="{0D108BD9-81ED-4DB2-BD59-A6C34878D82A}">
                    <a16:rowId xmlns:a16="http://schemas.microsoft.com/office/drawing/2014/main" val="1633789153"/>
                  </a:ext>
                </a:extLst>
              </a:tr>
              <a:tr h="269775">
                <a:tc>
                  <a:txBody>
                    <a:bodyPr/>
                    <a:lstStyle/>
                    <a:p>
                      <a:pPr marL="0" marR="0" algn="l">
                        <a:lnSpc>
                          <a:spcPct val="107000"/>
                        </a:lnSpc>
                        <a:spcBef>
                          <a:spcPts val="0"/>
                        </a:spcBef>
                        <a:spcAft>
                          <a:spcPts val="0"/>
                        </a:spcAft>
                        <a:tabLst>
                          <a:tab pos="2102485" algn="l"/>
                        </a:tabLst>
                      </a:pPr>
                      <a:r>
                        <a:rPr lang="en-US" sz="1500" b="1" dirty="0">
                          <a:effectLst/>
                        </a:rPr>
                        <a:t>Parent materials</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effectLst/>
                        </a:rPr>
                        <a:t> human-transported materials</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1297344429"/>
                  </a:ext>
                </a:extLst>
              </a:tr>
              <a:tr h="269775">
                <a:tc>
                  <a:txBody>
                    <a:bodyPr/>
                    <a:lstStyle/>
                    <a:p>
                      <a:pPr marL="0" marR="0" algn="l">
                        <a:lnSpc>
                          <a:spcPct val="107000"/>
                        </a:lnSpc>
                        <a:spcBef>
                          <a:spcPts val="0"/>
                        </a:spcBef>
                        <a:spcAft>
                          <a:spcPts val="0"/>
                        </a:spcAft>
                        <a:tabLst>
                          <a:tab pos="2102485" algn="l"/>
                        </a:tabLst>
                      </a:pPr>
                      <a:r>
                        <a:rPr lang="en-US" sz="1500" b="1" dirty="0">
                          <a:solidFill>
                            <a:srgbClr val="000000"/>
                          </a:solidFill>
                          <a:effectLst/>
                        </a:rPr>
                        <a:t>Coarse fragments</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solidFill>
                            <a:srgbClr val="000000"/>
                          </a:solidFill>
                          <a:effectLst/>
                        </a:rPr>
                        <a:t>High concentrations of coarse fragments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3217299782"/>
                  </a:ext>
                </a:extLst>
              </a:tr>
              <a:tr h="517278">
                <a:tc>
                  <a:txBody>
                    <a:bodyPr/>
                    <a:lstStyle/>
                    <a:p>
                      <a:pPr marL="0" marR="0" algn="l">
                        <a:lnSpc>
                          <a:spcPct val="107000"/>
                        </a:lnSpc>
                        <a:spcBef>
                          <a:spcPts val="0"/>
                        </a:spcBef>
                        <a:spcAft>
                          <a:spcPts val="0"/>
                        </a:spcAft>
                        <a:tabLst>
                          <a:tab pos="2102485" algn="l"/>
                        </a:tabLst>
                      </a:pPr>
                      <a:r>
                        <a:rPr lang="en-US" sz="1500" b="1" dirty="0">
                          <a:effectLst/>
                        </a:rPr>
                        <a:t>Horizons</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effectLst/>
                        </a:rPr>
                        <a:t>May be missing particular horizons, such as topsoil.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3469678240"/>
                  </a:ext>
                </a:extLst>
              </a:tr>
              <a:tr h="517278">
                <a:tc>
                  <a:txBody>
                    <a:bodyPr/>
                    <a:lstStyle/>
                    <a:p>
                      <a:pPr marL="0" marR="0" algn="l">
                        <a:lnSpc>
                          <a:spcPct val="107000"/>
                        </a:lnSpc>
                        <a:spcBef>
                          <a:spcPts val="0"/>
                        </a:spcBef>
                        <a:spcAft>
                          <a:spcPts val="0"/>
                        </a:spcAft>
                        <a:tabLst>
                          <a:tab pos="2102485" algn="l"/>
                        </a:tabLst>
                      </a:pPr>
                      <a:r>
                        <a:rPr lang="en-US" sz="1500" b="1" dirty="0">
                          <a:solidFill>
                            <a:srgbClr val="000000"/>
                          </a:solidFill>
                          <a:effectLst/>
                        </a:rPr>
                        <a:t>Spatial Variability</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solidFill>
                            <a:srgbClr val="000000"/>
                          </a:solidFill>
                          <a:effectLst/>
                        </a:rPr>
                        <a:t>High levels of both horizontal and vertical variability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3300483994"/>
                  </a:ext>
                </a:extLst>
              </a:tr>
              <a:tr h="252880">
                <a:tc gridSpan="2">
                  <a:txBody>
                    <a:bodyPr/>
                    <a:lstStyle/>
                    <a:p>
                      <a:pPr marL="0" marR="0" algn="l">
                        <a:lnSpc>
                          <a:spcPct val="107000"/>
                        </a:lnSpc>
                        <a:spcBef>
                          <a:spcPts val="0"/>
                        </a:spcBef>
                        <a:spcAft>
                          <a:spcPts val="0"/>
                        </a:spcAft>
                        <a:tabLst>
                          <a:tab pos="2102485" algn="l"/>
                        </a:tabLst>
                      </a:pPr>
                      <a:r>
                        <a:rPr lang="en-US" sz="1500" b="0" i="1" dirty="0">
                          <a:effectLst/>
                        </a:rPr>
                        <a:t>Chemical properties</a:t>
                      </a:r>
                      <a:endParaRPr lang="en-US" sz="1500" b="0" i="1"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hMerge="1">
                  <a:txBody>
                    <a:bodyPr/>
                    <a:lstStyle/>
                    <a:p>
                      <a:endParaRPr lang="en-US"/>
                    </a:p>
                  </a:txBody>
                  <a:tcPr/>
                </a:tc>
                <a:extLst>
                  <a:ext uri="{0D108BD9-81ED-4DB2-BD59-A6C34878D82A}">
                    <a16:rowId xmlns:a16="http://schemas.microsoft.com/office/drawing/2014/main" val="2813600519"/>
                  </a:ext>
                </a:extLst>
              </a:tr>
              <a:tr h="782175">
                <a:tc>
                  <a:txBody>
                    <a:bodyPr/>
                    <a:lstStyle/>
                    <a:p>
                      <a:pPr marL="0" marR="0" algn="l">
                        <a:lnSpc>
                          <a:spcPct val="107000"/>
                        </a:lnSpc>
                        <a:spcBef>
                          <a:spcPts val="0"/>
                        </a:spcBef>
                        <a:spcAft>
                          <a:spcPts val="0"/>
                        </a:spcAft>
                        <a:tabLst>
                          <a:tab pos="2102485" algn="l"/>
                        </a:tabLst>
                      </a:pPr>
                      <a:r>
                        <a:rPr lang="en-US" sz="1500" b="1" dirty="0">
                          <a:solidFill>
                            <a:srgbClr val="000000"/>
                          </a:solidFill>
                          <a:effectLst/>
                        </a:rPr>
                        <a:t>Heavy metals &amp; Organic compounds</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solidFill>
                            <a:srgbClr val="000000"/>
                          </a:solidFill>
                          <a:effectLst/>
                        </a:rPr>
                        <a:t>Increased potential for soil contamination by heavy metals and organic compounds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603300141"/>
                  </a:ext>
                </a:extLst>
              </a:tr>
              <a:tr h="403718">
                <a:tc>
                  <a:txBody>
                    <a:bodyPr/>
                    <a:lstStyle/>
                    <a:p>
                      <a:pPr marL="0" marR="0" algn="l">
                        <a:lnSpc>
                          <a:spcPct val="107000"/>
                        </a:lnSpc>
                        <a:spcBef>
                          <a:spcPts val="0"/>
                        </a:spcBef>
                        <a:spcAft>
                          <a:spcPts val="0"/>
                        </a:spcAft>
                        <a:tabLst>
                          <a:tab pos="2102485" algn="l"/>
                        </a:tabLst>
                      </a:pPr>
                      <a:r>
                        <a:rPr lang="en-US" sz="1500" b="1">
                          <a:effectLst/>
                        </a:rPr>
                        <a:t>Nutrient content</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effectLst/>
                        </a:rPr>
                        <a:t>Variable nutrient content.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2972734511"/>
                  </a:ext>
                </a:extLst>
              </a:tr>
              <a:tr h="782175">
                <a:tc>
                  <a:txBody>
                    <a:bodyPr/>
                    <a:lstStyle/>
                    <a:p>
                      <a:pPr marL="0" marR="0" algn="l">
                        <a:lnSpc>
                          <a:spcPct val="107000"/>
                        </a:lnSpc>
                        <a:spcBef>
                          <a:spcPts val="0"/>
                        </a:spcBef>
                        <a:spcAft>
                          <a:spcPts val="0"/>
                        </a:spcAft>
                        <a:tabLst>
                          <a:tab pos="2102485" algn="l"/>
                        </a:tabLst>
                      </a:pPr>
                      <a:r>
                        <a:rPr lang="en-US" sz="1500" b="1">
                          <a:solidFill>
                            <a:srgbClr val="000000"/>
                          </a:solidFill>
                          <a:effectLst/>
                        </a:rPr>
                        <a:t>pH</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solidFill>
                            <a:srgbClr val="000000"/>
                          </a:solidFill>
                          <a:effectLst/>
                        </a:rPr>
                        <a:t>Variable </a:t>
                      </a:r>
                      <a:r>
                        <a:rPr lang="en-US" sz="1500" dirty="0" err="1">
                          <a:solidFill>
                            <a:srgbClr val="000000"/>
                          </a:solidFill>
                          <a:effectLst/>
                        </a:rPr>
                        <a:t>pH.</a:t>
                      </a:r>
                      <a:r>
                        <a:rPr lang="en-US" sz="1500" dirty="0">
                          <a:solidFill>
                            <a:srgbClr val="000000"/>
                          </a:solidFill>
                          <a:effectLst/>
                        </a:rPr>
                        <a:t>  Can have alkaline pH from incorporation of cement-based building materials.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1632778699"/>
                  </a:ext>
                </a:extLst>
              </a:tr>
              <a:tr h="252880">
                <a:tc gridSpan="2">
                  <a:txBody>
                    <a:bodyPr/>
                    <a:lstStyle/>
                    <a:p>
                      <a:pPr marL="0" marR="0" algn="l">
                        <a:lnSpc>
                          <a:spcPct val="107000"/>
                        </a:lnSpc>
                        <a:spcBef>
                          <a:spcPts val="0"/>
                        </a:spcBef>
                        <a:spcAft>
                          <a:spcPts val="0"/>
                        </a:spcAft>
                        <a:tabLst>
                          <a:tab pos="2102485" algn="l"/>
                        </a:tabLst>
                      </a:pPr>
                      <a:r>
                        <a:rPr lang="en-US" sz="1500" b="0" i="1" dirty="0">
                          <a:effectLst/>
                        </a:rPr>
                        <a:t>Biological properties</a:t>
                      </a:r>
                      <a:endParaRPr lang="en-US" sz="1500" b="0" i="1"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hMerge="1">
                  <a:txBody>
                    <a:bodyPr/>
                    <a:lstStyle/>
                    <a:p>
                      <a:endParaRPr lang="en-US"/>
                    </a:p>
                  </a:txBody>
                  <a:tcPr/>
                </a:tc>
                <a:extLst>
                  <a:ext uri="{0D108BD9-81ED-4DB2-BD59-A6C34878D82A}">
                    <a16:rowId xmlns:a16="http://schemas.microsoft.com/office/drawing/2014/main" val="468726449"/>
                  </a:ext>
                </a:extLst>
              </a:tr>
              <a:tr h="517777">
                <a:tc>
                  <a:txBody>
                    <a:bodyPr/>
                    <a:lstStyle/>
                    <a:p>
                      <a:pPr marL="0" marR="0" algn="l">
                        <a:lnSpc>
                          <a:spcPct val="107000"/>
                        </a:lnSpc>
                        <a:spcBef>
                          <a:spcPts val="0"/>
                        </a:spcBef>
                        <a:spcAft>
                          <a:spcPts val="0"/>
                        </a:spcAft>
                        <a:tabLst>
                          <a:tab pos="2102485" algn="l"/>
                        </a:tabLst>
                      </a:pPr>
                      <a:r>
                        <a:rPr lang="en-US" sz="1500" b="1" dirty="0">
                          <a:solidFill>
                            <a:srgbClr val="000000"/>
                          </a:solidFill>
                          <a:effectLst/>
                        </a:rPr>
                        <a:t>Organic matter and carbon</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tc>
                  <a:txBody>
                    <a:bodyPr/>
                    <a:lstStyle/>
                    <a:p>
                      <a:pPr marL="0" marR="0" algn="l">
                        <a:lnSpc>
                          <a:spcPct val="107000"/>
                        </a:lnSpc>
                        <a:spcBef>
                          <a:spcPts val="0"/>
                        </a:spcBef>
                        <a:spcAft>
                          <a:spcPts val="0"/>
                        </a:spcAft>
                        <a:tabLst>
                          <a:tab pos="2102485" algn="l"/>
                        </a:tabLst>
                      </a:pPr>
                      <a:r>
                        <a:rPr lang="en-US" sz="1500" dirty="0">
                          <a:solidFill>
                            <a:srgbClr val="000000"/>
                          </a:solidFill>
                          <a:effectLst/>
                        </a:rPr>
                        <a:t>Variable.  Can be extremely high as well as very low, based on site management history.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41418" marR="41418" marT="0" marB="0"/>
                </a:tc>
                <a:extLst>
                  <a:ext uri="{0D108BD9-81ED-4DB2-BD59-A6C34878D82A}">
                    <a16:rowId xmlns:a16="http://schemas.microsoft.com/office/drawing/2014/main" val="1382552912"/>
                  </a:ext>
                </a:extLst>
              </a:tr>
            </a:tbl>
          </a:graphicData>
        </a:graphic>
      </p:graphicFrame>
    </p:spTree>
    <p:extLst>
      <p:ext uri="{BB962C8B-B14F-4D97-AF65-F5344CB8AC3E}">
        <p14:creationId xmlns:p14="http://schemas.microsoft.com/office/powerpoint/2010/main" val="4210048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body" sz="quarter" idx="11"/>
          </p:nvPr>
        </p:nvSpPr>
        <p:spPr/>
        <p:txBody>
          <a:bodyPr/>
          <a:lstStyle/>
          <a:p>
            <a:r>
              <a:rPr lang="en-US" sz="3200" dirty="0"/>
              <a:t>“Unsuitable for production”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type="title" idx="4294967295"/>
          </p:nvPr>
        </p:nvSpPr>
        <p:spPr>
          <a:xfrm>
            <a:off x="379075" y="1627909"/>
            <a:ext cx="8536325" cy="4506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marR="0" lvl="0" indent="-171450" algn="l" defTabSz="685783" rtl="0" eaLnBrk="1" fontAlgn="auto" latinLnBrk="0" hangingPunct="1">
              <a:lnSpc>
                <a:spcPct val="90000"/>
              </a:lnSpc>
              <a:spcBef>
                <a:spcPts val="750"/>
              </a:spcBef>
              <a:spcAft>
                <a:spcPts val="0"/>
              </a:spcAft>
              <a:buClr>
                <a:schemeClr val="accent1"/>
              </a:buClr>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Are we familiar with this term in an NRCS context ?</a:t>
            </a:r>
          </a:p>
          <a:p>
            <a:pPr marL="171450" marR="0" lvl="0" indent="-171450" algn="l" defTabSz="685783" rtl="0" eaLnBrk="1" fontAlgn="auto" latinLnBrk="0" hangingPunct="1">
              <a:lnSpc>
                <a:spcPct val="90000"/>
              </a:lnSpc>
              <a:spcBef>
                <a:spcPts val="750"/>
              </a:spcBef>
              <a:spcAft>
                <a:spcPts val="0"/>
              </a:spcAft>
              <a:buClr>
                <a:schemeClr val="accent1"/>
              </a:buClr>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What kinds of sites present “unsuitable” growing conditions? </a:t>
            </a:r>
          </a:p>
        </p:txBody>
      </p:sp>
    </p:spTree>
    <p:extLst>
      <p:ext uri="{BB962C8B-B14F-4D97-AF65-F5344CB8AC3E}">
        <p14:creationId xmlns:p14="http://schemas.microsoft.com/office/powerpoint/2010/main" val="40035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“Unsuitable for production”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a:xfrm>
            <a:off x="379076" y="2078182"/>
            <a:ext cx="7732959" cy="3379643"/>
          </a:xfrm>
        </p:spPr>
        <p:txBody>
          <a:bodyPr>
            <a:noAutofit/>
          </a:bodyPr>
          <a:lstStyle/>
          <a:p>
            <a:r>
              <a:rPr lang="en-US" sz="2400" dirty="0"/>
              <a:t>Not NRCS Resource Concern</a:t>
            </a:r>
          </a:p>
          <a:p>
            <a:r>
              <a:rPr lang="en-US" sz="2400" dirty="0"/>
              <a:t>Condition where NRCS ICPS 812 Raised Beds is applied</a:t>
            </a:r>
          </a:p>
          <a:p>
            <a:r>
              <a:rPr lang="en-US" sz="2000" dirty="0"/>
              <a:t>“This practice applies to land in habited areas where the desired new use of a site is for agricultural crop production and existing </a:t>
            </a:r>
            <a:r>
              <a:rPr lang="en-US" sz="2000" b="1" i="1" dirty="0">
                <a:solidFill>
                  <a:schemeClr val="accent4"/>
                </a:solidFill>
              </a:rPr>
              <a:t>soil conditions are significantly impaired by </a:t>
            </a:r>
          </a:p>
          <a:p>
            <a:pPr lvl="1"/>
            <a:r>
              <a:rPr lang="en-US" sz="2000" b="1" i="1" dirty="0">
                <a:solidFill>
                  <a:schemeClr val="accent4"/>
                </a:solidFill>
              </a:rPr>
              <a:t>poor fill material (e.g., heavy clay), </a:t>
            </a:r>
          </a:p>
          <a:p>
            <a:pPr lvl="1"/>
            <a:r>
              <a:rPr lang="en-US" sz="2000" b="1" i="1" dirty="0">
                <a:solidFill>
                  <a:schemeClr val="accent4"/>
                </a:solidFill>
              </a:rPr>
              <a:t>non-biodegradable materials from previous use (e.g., bricks, concrete, asphalt, etc.), </a:t>
            </a:r>
          </a:p>
          <a:p>
            <a:pPr lvl="1"/>
            <a:r>
              <a:rPr lang="en-US" sz="2000" b="1" i="1" dirty="0">
                <a:solidFill>
                  <a:schemeClr val="accent4"/>
                </a:solidFill>
              </a:rPr>
              <a:t>and/or the potential for heavy metals </a:t>
            </a:r>
            <a:r>
              <a:rPr lang="en-US" sz="2000" dirty="0"/>
              <a:t>and other contaminants that can pose a health risk for edible crops.”</a:t>
            </a:r>
          </a:p>
        </p:txBody>
      </p:sp>
    </p:spTree>
    <p:extLst>
      <p:ext uri="{BB962C8B-B14F-4D97-AF65-F5344CB8AC3E}">
        <p14:creationId xmlns:p14="http://schemas.microsoft.com/office/powerpoint/2010/main" val="148132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4AEBA0-88DB-D2F5-599B-87A9AFA089FD}"/>
              </a:ext>
            </a:extLst>
          </p:cNvPr>
          <p:cNvSpPr>
            <a:spLocks noGrp="1"/>
          </p:cNvSpPr>
          <p:nvPr>
            <p:ph type="title" idx="4294967295"/>
          </p:nvPr>
        </p:nvSpPr>
        <p:spPr>
          <a:xfrm>
            <a:off x="147582" y="1122524"/>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“Unsuitable for production”</a:t>
            </a:r>
          </a:p>
        </p:txBody>
      </p:sp>
      <p:pic>
        <p:nvPicPr>
          <p:cNvPr id="8" name="Content Placeholder 7" descr="A wheelbarrow and rocks on a grassy area">
            <a:extLst>
              <a:ext uri="{FF2B5EF4-FFF2-40B4-BE49-F238E27FC236}">
                <a16:creationId xmlns:a16="http://schemas.microsoft.com/office/drawing/2014/main" id="{2C1B8D3B-E820-C00B-864E-DDAD213D3C6B}"/>
              </a:ext>
            </a:extLst>
          </p:cNvPr>
          <p:cNvPicPr>
            <a:picLocks noGrp="1" noChangeAspect="1"/>
          </p:cNvPicPr>
          <p:nvPr>
            <p:ph sz="quarter" idx="10"/>
          </p:nvPr>
        </p:nvPicPr>
        <p:blipFill rotWithShape="1">
          <a:blip r:embed="rId3"/>
          <a:srcRect l="22040"/>
          <a:stretch/>
        </p:blipFill>
        <p:spPr>
          <a:xfrm rot="5400000">
            <a:off x="80983" y="2245235"/>
            <a:ext cx="3442274" cy="3311576"/>
          </a:xfrm>
          <a:effectLst>
            <a:outerShdw blurRad="50800" dist="38100" dir="2700000" algn="tl" rotWithShape="0">
              <a:prstClr val="black">
                <a:alpha val="40000"/>
              </a:prstClr>
            </a:outerShdw>
          </a:effectLst>
        </p:spPr>
      </p:pic>
      <p:pic>
        <p:nvPicPr>
          <p:cNvPr id="9" name="Picture 8" descr="Wooden raised beds being constructed on a site where the topsoil has been removed. ">
            <a:extLst>
              <a:ext uri="{FF2B5EF4-FFF2-40B4-BE49-F238E27FC236}">
                <a16:creationId xmlns:a16="http://schemas.microsoft.com/office/drawing/2014/main" id="{05F48970-8E04-E56A-1315-DDCD66BA7AC6}"/>
              </a:ext>
            </a:extLst>
          </p:cNvPr>
          <p:cNvPicPr>
            <a:picLocks noChangeAspect="1"/>
          </p:cNvPicPr>
          <p:nvPr/>
        </p:nvPicPr>
        <p:blipFill>
          <a:blip r:embed="rId4"/>
          <a:stretch>
            <a:fillRect/>
          </a:stretch>
        </p:blipFill>
        <p:spPr>
          <a:xfrm>
            <a:off x="3642855" y="2179885"/>
            <a:ext cx="5115307" cy="3442275"/>
          </a:xfrm>
          <a:prstGeom prst="rect">
            <a:avLst/>
          </a:prstGeom>
        </p:spPr>
      </p:pic>
    </p:spTree>
    <p:extLst>
      <p:ext uri="{BB962C8B-B14F-4D97-AF65-F5344CB8AC3E}">
        <p14:creationId xmlns:p14="http://schemas.microsoft.com/office/powerpoint/2010/main" val="62254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5C1A5C-8CD0-82A8-8379-ABA1D423BDDD}"/>
              </a:ext>
            </a:extLst>
          </p:cNvPr>
          <p:cNvSpPr>
            <a:spLocks noGrp="1"/>
          </p:cNvSpPr>
          <p:nvPr>
            <p:ph type="title" idx="4294967295"/>
          </p:nvPr>
        </p:nvSpPr>
        <p:spPr>
          <a:xfrm>
            <a:off x="147582" y="1083466"/>
            <a:ext cx="78280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Highly amended soil</a:t>
            </a:r>
          </a:p>
        </p:txBody>
      </p:sp>
      <p:pic>
        <p:nvPicPr>
          <p:cNvPr id="7" name="Picture 6" descr="Profile photo of a dark gray soil.">
            <a:extLst>
              <a:ext uri="{FF2B5EF4-FFF2-40B4-BE49-F238E27FC236}">
                <a16:creationId xmlns:a16="http://schemas.microsoft.com/office/drawing/2014/main" id="{AE282CC7-7E9C-4293-E64F-1A0AF5FAB563}"/>
              </a:ext>
            </a:extLst>
          </p:cNvPr>
          <p:cNvPicPr>
            <a:picLocks noChangeAspect="1"/>
          </p:cNvPicPr>
          <p:nvPr/>
        </p:nvPicPr>
        <p:blipFill>
          <a:blip r:embed="rId3"/>
          <a:srcRect b="10343"/>
          <a:stretch/>
        </p:blipFill>
        <p:spPr>
          <a:xfrm>
            <a:off x="2859759" y="1880090"/>
            <a:ext cx="3424482" cy="430610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75421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5C1A5C-8CD0-82A8-8379-ABA1D423BDDD}"/>
              </a:ext>
            </a:extLst>
          </p:cNvPr>
          <p:cNvSpPr>
            <a:spLocks noGrp="1"/>
          </p:cNvSpPr>
          <p:nvPr>
            <p:ph type="title" idx="4294967295"/>
          </p:nvPr>
        </p:nvSpPr>
        <p:spPr>
          <a:xfrm>
            <a:off x="147582" y="922978"/>
            <a:ext cx="768577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Highly amended soil</a:t>
            </a:r>
          </a:p>
        </p:txBody>
      </p:sp>
      <p:pic>
        <p:nvPicPr>
          <p:cNvPr id="5" name="Content Placeholder 4" descr="Large, dark colored soil aggregates and clods on a spade shovel. ">
            <a:extLst>
              <a:ext uri="{FF2B5EF4-FFF2-40B4-BE49-F238E27FC236}">
                <a16:creationId xmlns:a16="http://schemas.microsoft.com/office/drawing/2014/main" id="{4493B7DA-A45F-D8B7-0BF5-B98CD243EE90}"/>
              </a:ext>
            </a:extLst>
          </p:cNvPr>
          <p:cNvPicPr>
            <a:picLocks noGrp="1" noChangeAspect="1"/>
          </p:cNvPicPr>
          <p:nvPr>
            <p:ph sz="quarter" idx="10"/>
          </p:nvPr>
        </p:nvPicPr>
        <p:blipFill>
          <a:blip r:embed="rId3"/>
          <a:srcRect t="8012" r="9809" b="4214"/>
          <a:stretch/>
        </p:blipFill>
        <p:spPr>
          <a:xfrm>
            <a:off x="3014160" y="1779270"/>
            <a:ext cx="3302372" cy="4315955"/>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47876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5C1A5C-8CD0-82A8-8379-ABA1D423BDD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 do we think about soil health?</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 looks good? Resource concerns?</a:t>
            </a:r>
          </a:p>
        </p:txBody>
      </p:sp>
      <p:pic>
        <p:nvPicPr>
          <p:cNvPr id="5" name="Content Placeholder 4" descr="Dark colored soil aggregates and clods on a spade shovel.  ">
            <a:extLst>
              <a:ext uri="{FF2B5EF4-FFF2-40B4-BE49-F238E27FC236}">
                <a16:creationId xmlns:a16="http://schemas.microsoft.com/office/drawing/2014/main" id="{4493B7DA-A45F-D8B7-0BF5-B98CD243EE90}"/>
              </a:ext>
            </a:extLst>
          </p:cNvPr>
          <p:cNvPicPr>
            <a:picLocks noGrp="1" noChangeAspect="1"/>
          </p:cNvPicPr>
          <p:nvPr>
            <p:ph sz="quarter" idx="10"/>
          </p:nvPr>
        </p:nvPicPr>
        <p:blipFill>
          <a:blip r:embed="rId3"/>
          <a:stretch>
            <a:fillRect/>
          </a:stretch>
        </p:blipFill>
        <p:spPr>
          <a:xfrm>
            <a:off x="1314450" y="2180914"/>
            <a:ext cx="2949188" cy="3960514"/>
          </a:xfrm>
          <a:effectLst>
            <a:outerShdw blurRad="50800" dist="38100" dir="2700000" algn="tl" rotWithShape="0">
              <a:prstClr val="black">
                <a:alpha val="40000"/>
              </a:prstClr>
            </a:outerShdw>
          </a:effectLst>
        </p:spPr>
      </p:pic>
      <p:pic>
        <p:nvPicPr>
          <p:cNvPr id="7" name="Picture 6" descr="Profile photo of a dark gray soil. ">
            <a:extLst>
              <a:ext uri="{FF2B5EF4-FFF2-40B4-BE49-F238E27FC236}">
                <a16:creationId xmlns:a16="http://schemas.microsoft.com/office/drawing/2014/main" id="{AE282CC7-7E9C-4293-E64F-1A0AF5FAB563}"/>
              </a:ext>
            </a:extLst>
          </p:cNvPr>
          <p:cNvPicPr>
            <a:picLocks noChangeAspect="1"/>
          </p:cNvPicPr>
          <p:nvPr/>
        </p:nvPicPr>
        <p:blipFill>
          <a:blip r:embed="rId4"/>
          <a:stretch>
            <a:fillRect/>
          </a:stretch>
        </p:blipFill>
        <p:spPr>
          <a:xfrm>
            <a:off x="4853580" y="2181585"/>
            <a:ext cx="2827380" cy="39654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509050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FEA4E-D1A3-A68E-A605-8762BBF39518}"/>
              </a:ext>
            </a:extLst>
          </p:cNvPr>
          <p:cNvSpPr>
            <a:spLocks noGrp="1"/>
          </p:cNvSpPr>
          <p:nvPr>
            <p:ph type="title" idx="4294967295"/>
          </p:nvPr>
        </p:nvSpPr>
        <p:spPr>
          <a:xfrm>
            <a:off x="0" y="832704"/>
            <a:ext cx="9144000" cy="9148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Community Garden – High Compost Use</a:t>
            </a:r>
          </a:p>
        </p:txBody>
      </p:sp>
      <p:pic>
        <p:nvPicPr>
          <p:cNvPr id="5" name="Content Placeholder 4" descr="A large community garden with crops growing in it. ">
            <a:extLst>
              <a:ext uri="{FF2B5EF4-FFF2-40B4-BE49-F238E27FC236}">
                <a16:creationId xmlns:a16="http://schemas.microsoft.com/office/drawing/2014/main" id="{211B3245-0CFE-92B2-C201-85CB631F8CBE}"/>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57508" y="1614788"/>
            <a:ext cx="8028983" cy="4410508"/>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17570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F176E1-C9AD-2948-C54B-0EAA823F194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Resource Concerns ?</a:t>
            </a:r>
          </a:p>
        </p:txBody>
      </p:sp>
      <p:pic>
        <p:nvPicPr>
          <p:cNvPr id="5" name="Picture 4" descr="A shovel with dirt on the ground">
            <a:extLst>
              <a:ext uri="{FF2B5EF4-FFF2-40B4-BE49-F238E27FC236}">
                <a16:creationId xmlns:a16="http://schemas.microsoft.com/office/drawing/2014/main" id="{3E085E76-A1AD-2112-777C-D9AB75AF3746}"/>
              </a:ext>
            </a:extLst>
          </p:cNvPr>
          <p:cNvPicPr>
            <a:picLocks noChangeAspect="1"/>
          </p:cNvPicPr>
          <p:nvPr/>
        </p:nvPicPr>
        <p:blipFill rotWithShape="1">
          <a:blip r:embed="rId3">
            <a:extLst>
              <a:ext uri="{28A0092B-C50C-407E-A947-70E740481C1C}">
                <a14:useLocalDpi xmlns:a14="http://schemas.microsoft.com/office/drawing/2010/main" val="0"/>
              </a:ext>
            </a:extLst>
          </a:blip>
          <a:srcRect l="12923" t="11704" r="9994" b="5998"/>
          <a:stretch/>
        </p:blipFill>
        <p:spPr>
          <a:xfrm rot="5400000">
            <a:off x="4504717" y="2137197"/>
            <a:ext cx="4565870" cy="3656055"/>
          </a:xfrm>
          <a:prstGeom prst="rect">
            <a:avLst/>
          </a:prstGeom>
          <a:effectLst>
            <a:outerShdw blurRad="50800" dist="38100" dir="2700000" algn="tl" rotWithShape="0">
              <a:prstClr val="black">
                <a:alpha val="40000"/>
              </a:prstClr>
            </a:outerShdw>
          </a:effectLst>
        </p:spPr>
      </p:pic>
      <p:pic>
        <p:nvPicPr>
          <p:cNvPr id="4" name="Picture 3" descr="Profile photo of a dark brown soil with very prominent pores and aggregates. ">
            <a:extLst>
              <a:ext uri="{FF2B5EF4-FFF2-40B4-BE49-F238E27FC236}">
                <a16:creationId xmlns:a16="http://schemas.microsoft.com/office/drawing/2014/main" id="{6D1A5BC8-18E6-33AD-4899-78F07F55AB72}"/>
              </a:ext>
            </a:extLst>
          </p:cNvPr>
          <p:cNvPicPr>
            <a:picLocks noChangeAspect="1"/>
          </p:cNvPicPr>
          <p:nvPr/>
        </p:nvPicPr>
        <p:blipFill>
          <a:blip r:embed="rId4"/>
          <a:srcRect r="19232" b="26455"/>
          <a:stretch/>
        </p:blipFill>
        <p:spPr>
          <a:xfrm rot="5400000">
            <a:off x="623524" y="2406136"/>
            <a:ext cx="4565869" cy="311817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51485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wooden raised bed with vegetables growing in it. ">
            <a:extLst>
              <a:ext uri="{FF2B5EF4-FFF2-40B4-BE49-F238E27FC236}">
                <a16:creationId xmlns:a16="http://schemas.microsoft.com/office/drawing/2014/main" id="{A9FFAA0C-967B-E82B-07E8-D1C35BFFD3ED}"/>
              </a:ext>
            </a:extLst>
          </p:cNvPr>
          <p:cNvPicPr>
            <a:picLocks noGrp="1" noChangeAspect="1"/>
          </p:cNvPicPr>
          <p:nvPr>
            <p:ph sz="quarter" idx="10"/>
          </p:nvPr>
        </p:nvPicPr>
        <p:blipFill>
          <a:blip r:embed="rId3"/>
          <a:stretch>
            <a:fillRect/>
          </a:stretch>
        </p:blipFill>
        <p:spPr>
          <a:xfrm>
            <a:off x="1071995" y="966352"/>
            <a:ext cx="7000010" cy="5235222"/>
          </a:xfrm>
        </p:spPr>
      </p:pic>
      <p:sp>
        <p:nvSpPr>
          <p:cNvPr id="2" name="Title 1">
            <a:extLst>
              <a:ext uri="{FF2B5EF4-FFF2-40B4-BE49-F238E27FC236}">
                <a16:creationId xmlns:a16="http://schemas.microsoft.com/office/drawing/2014/main" id="{E81BAFC5-7680-7EDD-7A8B-7F13786F0335}"/>
              </a:ext>
            </a:extLst>
          </p:cNvPr>
          <p:cNvSpPr>
            <a:spLocks noGrp="1"/>
          </p:cNvSpPr>
          <p:nvPr>
            <p:ph type="title" idx="4294967295"/>
          </p:nvPr>
        </p:nvSpPr>
        <p:spPr>
          <a:xfrm>
            <a:off x="628650" y="365125"/>
            <a:ext cx="7886700" cy="1325563"/>
          </a:xfrm>
          <a:prstGeom prst="rect">
            <a:avLst/>
          </a:prstGeom>
        </p:spPr>
        <p:txBody>
          <a:bodyPr/>
          <a:lstStyle/>
          <a:p>
            <a:endParaRPr lang="en-US" dirty="0"/>
          </a:p>
        </p:txBody>
      </p:sp>
    </p:spTree>
    <p:extLst>
      <p:ext uri="{BB962C8B-B14F-4D97-AF65-F5344CB8AC3E}">
        <p14:creationId xmlns:p14="http://schemas.microsoft.com/office/powerpoint/2010/main" val="3591313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C8E2D1-72E8-907F-D1BA-A85A6A69E784}"/>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a:t>
            </a:r>
          </a:p>
        </p:txBody>
      </p:sp>
      <p:sp>
        <p:nvSpPr>
          <p:cNvPr id="3" name="Content Placeholder 2">
            <a:extLst>
              <a:ext uri="{FF2B5EF4-FFF2-40B4-BE49-F238E27FC236}">
                <a16:creationId xmlns:a16="http://schemas.microsoft.com/office/drawing/2014/main" id="{CDAAABD5-BF3E-58D4-6A91-E0992BB43699}"/>
              </a:ext>
            </a:extLst>
          </p:cNvPr>
          <p:cNvSpPr>
            <a:spLocks noGrp="1"/>
          </p:cNvSpPr>
          <p:nvPr>
            <p:ph sz="quarter" idx="10"/>
          </p:nvPr>
        </p:nvSpPr>
        <p:spPr>
          <a:xfrm>
            <a:off x="379075" y="2143126"/>
            <a:ext cx="8536325" cy="3314699"/>
          </a:xfrm>
        </p:spPr>
        <p:txBody>
          <a:bodyPr/>
          <a:lstStyle/>
          <a:p>
            <a:r>
              <a:rPr lang="en-US" sz="2800" dirty="0"/>
              <a:t>NRCS has four soil health resource concerns - What are they?</a:t>
            </a:r>
          </a:p>
        </p:txBody>
      </p:sp>
    </p:spTree>
    <p:extLst>
      <p:ext uri="{BB962C8B-B14F-4D97-AF65-F5344CB8AC3E}">
        <p14:creationId xmlns:p14="http://schemas.microsoft.com/office/powerpoint/2010/main" val="10805375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905F0-C694-16CB-FE9B-6245899953EA}"/>
              </a:ext>
            </a:extLst>
          </p:cNvPr>
          <p:cNvSpPr>
            <a:spLocks noGrp="1"/>
          </p:cNvSpPr>
          <p:nvPr>
            <p:ph type="body" sz="quarter" idx="11"/>
          </p:nvPr>
        </p:nvSpPr>
        <p:spPr/>
        <p:txBody>
          <a:bodyPr/>
          <a:lstStyle/>
          <a:p>
            <a:r>
              <a:rPr lang="en-US" sz="3200" dirty="0"/>
              <a:t>Questions and Review</a:t>
            </a:r>
          </a:p>
        </p:txBody>
      </p:sp>
      <p:sp>
        <p:nvSpPr>
          <p:cNvPr id="3" name="Content Placeholder 2">
            <a:extLst>
              <a:ext uri="{FF2B5EF4-FFF2-40B4-BE49-F238E27FC236}">
                <a16:creationId xmlns:a16="http://schemas.microsoft.com/office/drawing/2014/main" id="{DF27D8D7-4A81-32B3-AC8C-6337D209F9EA}"/>
              </a:ext>
            </a:extLst>
          </p:cNvPr>
          <p:cNvSpPr>
            <a:spLocks noGrp="1"/>
          </p:cNvSpPr>
          <p:nvPr>
            <p:ph sz="quarter" idx="10"/>
          </p:nvPr>
        </p:nvSpPr>
        <p:spPr/>
        <p:txBody>
          <a:bodyPr/>
          <a:lstStyle/>
          <a:p>
            <a:endParaRPr lang="en-US" dirty="0"/>
          </a:p>
        </p:txBody>
      </p:sp>
      <p:pic>
        <p:nvPicPr>
          <p:cNvPr id="6" name="Picture Placeholder 5" descr="A green and white logo">
            <a:extLst>
              <a:ext uri="{FF2B5EF4-FFF2-40B4-BE49-F238E27FC236}">
                <a16:creationId xmlns:a16="http://schemas.microsoft.com/office/drawing/2014/main" id="{A6D4EF87-C6CE-6E38-14B7-3A792A9BA0FE}"/>
              </a:ext>
            </a:extLst>
          </p:cNvPr>
          <p:cNvPicPr>
            <a:picLocks noGrp="1" noChangeAspect="1"/>
          </p:cNvPicPr>
          <p:nvPr>
            <p:ph type="pic" sz="quarter" idx="12"/>
          </p:nvPr>
        </p:nvPicPr>
        <p:blipFill rotWithShape="1">
          <a:blip r:embed="rId2"/>
          <a:srcRect l="-421" r="-21593"/>
          <a:stretch/>
        </p:blipFill>
        <p:spPr>
          <a:xfrm>
            <a:off x="4793942" y="1543051"/>
            <a:ext cx="5226728" cy="3914774"/>
          </a:xfrm>
        </p:spPr>
      </p:pic>
    </p:spTree>
    <p:extLst>
      <p:ext uri="{BB962C8B-B14F-4D97-AF65-F5344CB8AC3E}">
        <p14:creationId xmlns:p14="http://schemas.microsoft.com/office/powerpoint/2010/main" val="4181194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extBox 1">
            <a:extLst>
              <a:ext uri="{FF2B5EF4-FFF2-40B4-BE49-F238E27FC236}">
                <a16:creationId xmlns:a16="http://schemas.microsoft.com/office/drawing/2014/main" id="{4B6B0E75-C99B-4F10-B24E-B9DB733353E5}"/>
              </a:ext>
            </a:extLst>
          </p:cNvPr>
          <p:cNvSpPr txBox="1"/>
          <p:nvPr/>
        </p:nvSpPr>
        <p:spPr>
          <a:xfrm>
            <a:off x="1390023" y="3485020"/>
            <a:ext cx="6363955" cy="1384995"/>
          </a:xfrm>
          <a:prstGeom prst="rect">
            <a:avLst/>
          </a:prstGeom>
          <a:solidFill>
            <a:schemeClr val="tx1"/>
          </a:solidFill>
        </p:spPr>
        <p:txBody>
          <a:bodyPr wrap="square" rtlCol="0">
            <a:spAutoFit/>
          </a:bodyPr>
          <a:lstStyle/>
          <a:p>
            <a:pPr algn="ctr">
              <a:buClr>
                <a:schemeClr val="hlink"/>
              </a:buClr>
              <a:buSzPct val="80000"/>
              <a:buFont typeface="Wingdings" panose="05000000000000000000" pitchFamily="2" charset="2"/>
              <a:buNone/>
            </a:pPr>
            <a:r>
              <a:rPr lang="en-US" altLang="en-US" sz="1200" dirty="0">
                <a:solidFill>
                  <a:schemeClr val="bg1"/>
                </a:solidFill>
                <a:latin typeface="Montserrat" panose="00000500000000000000" pitchFamily="2" charset="0"/>
              </a:rPr>
              <a:t>This information is provided as a public service and constitutes no endorsement by the United States Department of Agriculture or the Natural Resources Conservation Service of any service, supply, or equipment listed. </a:t>
            </a:r>
          </a:p>
          <a:p>
            <a:pPr algn="ctr">
              <a:buClr>
                <a:schemeClr val="hlink"/>
              </a:buClr>
              <a:buSzPct val="80000"/>
              <a:buFont typeface="Wingdings" panose="05000000000000000000" pitchFamily="2" charset="2"/>
              <a:buNone/>
            </a:pPr>
            <a:r>
              <a:rPr lang="en-US" altLang="en-US" sz="1200" dirty="0">
                <a:solidFill>
                  <a:schemeClr val="bg1"/>
                </a:solidFill>
                <a:latin typeface="Montserrat" panose="00000500000000000000" pitchFamily="2" charset="0"/>
              </a:rPr>
              <a:t>While an effort has been made to provide a complete and accurate listing of services, supplies, and equipment, omissions or other errors may occur and, therefore, other available sources of information should be consulted</a:t>
            </a:r>
          </a:p>
          <a:p>
            <a:pPr algn="ctr">
              <a:buClr>
                <a:schemeClr val="hlink"/>
              </a:buClr>
              <a:buSzPct val="80000"/>
              <a:buFont typeface="Wingdings" panose="05000000000000000000" pitchFamily="2" charset="2"/>
              <a:buNone/>
            </a:pPr>
            <a:r>
              <a:rPr lang="en-US" sz="1200" dirty="0">
                <a:solidFill>
                  <a:schemeClr val="bg1"/>
                </a:solidFill>
                <a:latin typeface="Montserrat" panose="00000500000000000000" pitchFamily="2" charset="0"/>
              </a:rPr>
              <a:t>The USDA is an equal opportunity provider and employer.</a:t>
            </a:r>
          </a:p>
        </p:txBody>
      </p:sp>
    </p:spTree>
    <p:extLst>
      <p:ext uri="{BB962C8B-B14F-4D97-AF65-F5344CB8AC3E}">
        <p14:creationId xmlns:p14="http://schemas.microsoft.com/office/powerpoint/2010/main" val="2960045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CE132-EEF4-0292-94F7-6514DDFC32D6}"/>
              </a:ext>
            </a:extLst>
          </p:cNvPr>
          <p:cNvSpPr>
            <a:spLocks noGrp="1"/>
          </p:cNvSpPr>
          <p:nvPr>
            <p:ph type="body" sz="quarter" idx="11"/>
          </p:nvPr>
        </p:nvSpPr>
        <p:spPr/>
        <p:txBody>
          <a:bodyPr/>
          <a:lstStyle/>
          <a:p>
            <a:endParaRPr lang="en-US"/>
          </a:p>
        </p:txBody>
      </p:sp>
      <p:sp>
        <p:nvSpPr>
          <p:cNvPr id="3" name="Content Placeholder 2">
            <a:extLst>
              <a:ext uri="{FF2B5EF4-FFF2-40B4-BE49-F238E27FC236}">
                <a16:creationId xmlns:a16="http://schemas.microsoft.com/office/drawing/2014/main" id="{D74A5AA4-9109-5F7A-AF5B-56978FD85F4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1946441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946F99-FC0E-F26D-3BFB-A8811F978F4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National RC List and Planning </a:t>
            </a:r>
            <a:r>
              <a:rPr kumimoji="0" lang="en-US" sz="3200" b="1" i="0" u="none" strike="noStrike" kern="1200" cap="none" spc="0" normalizeH="0" baseline="0" noProof="0" dirty="0" err="1">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Critera</a:t>
            </a:r>
            <a:endPar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725A77C5-4F08-E997-DD0D-69EFB51CA547}"/>
              </a:ext>
            </a:extLst>
          </p:cNvPr>
          <p:cNvSpPr>
            <a:spLocks noGrp="1"/>
          </p:cNvSpPr>
          <p:nvPr>
            <p:ph sz="quarter" idx="10"/>
          </p:nvPr>
        </p:nvSpPr>
        <p:spPr>
          <a:xfrm>
            <a:off x="379075" y="2078182"/>
            <a:ext cx="4736264" cy="3379643"/>
          </a:xfrm>
        </p:spPr>
        <p:txBody>
          <a:bodyPr/>
          <a:lstStyle/>
          <a:p>
            <a:r>
              <a:rPr lang="en-US" sz="2800" dirty="0"/>
              <a:t>Policy, definitions and objectives. </a:t>
            </a:r>
          </a:p>
          <a:p>
            <a:r>
              <a:rPr lang="en-US" sz="2800" dirty="0"/>
              <a:t>Guidance on assessment methods. </a:t>
            </a:r>
          </a:p>
        </p:txBody>
      </p:sp>
      <p:pic>
        <p:nvPicPr>
          <p:cNvPr id="7" name="Picture 6" descr="The NRCS &quot;National Resource Concern List and Planning Criteria&quot; guidebook">
            <a:extLst>
              <a:ext uri="{FF2B5EF4-FFF2-40B4-BE49-F238E27FC236}">
                <a16:creationId xmlns:a16="http://schemas.microsoft.com/office/drawing/2014/main" id="{D1741A60-E93A-0A60-89EC-D25DDE95AA8F}"/>
              </a:ext>
            </a:extLst>
          </p:cNvPr>
          <p:cNvPicPr>
            <a:picLocks noChangeAspect="1"/>
          </p:cNvPicPr>
          <p:nvPr/>
        </p:nvPicPr>
        <p:blipFill>
          <a:blip r:embed="rId3"/>
          <a:stretch>
            <a:fillRect/>
          </a:stretch>
        </p:blipFill>
        <p:spPr>
          <a:xfrm>
            <a:off x="5532794" y="1669929"/>
            <a:ext cx="3431472" cy="4441753"/>
          </a:xfrm>
          <a:prstGeom prst="rect">
            <a:avLst/>
          </a:prstGeom>
        </p:spPr>
      </p:pic>
    </p:spTree>
    <p:extLst>
      <p:ext uri="{BB962C8B-B14F-4D97-AF65-F5344CB8AC3E}">
        <p14:creationId xmlns:p14="http://schemas.microsoft.com/office/powerpoint/2010/main" val="697135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C8E2D1-72E8-907F-D1BA-A85A6A69E784}"/>
              </a:ext>
            </a:extLst>
          </p:cNvPr>
          <p:cNvSpPr>
            <a:spLocks noGrp="1"/>
          </p:cNvSpPr>
          <p:nvPr>
            <p:ph type="title" idx="4294967295"/>
          </p:nvPr>
        </p:nvSpPr>
        <p:spPr>
          <a:xfrm>
            <a:off x="147582" y="797282"/>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a:t>
            </a:r>
          </a:p>
        </p:txBody>
      </p:sp>
      <p:sp>
        <p:nvSpPr>
          <p:cNvPr id="3" name="Content Placeholder 2">
            <a:extLst>
              <a:ext uri="{FF2B5EF4-FFF2-40B4-BE49-F238E27FC236}">
                <a16:creationId xmlns:a16="http://schemas.microsoft.com/office/drawing/2014/main" id="{CDAAABD5-BF3E-58D4-6A91-E0992BB43699}"/>
              </a:ext>
            </a:extLst>
          </p:cNvPr>
          <p:cNvSpPr>
            <a:spLocks noGrp="1"/>
          </p:cNvSpPr>
          <p:nvPr>
            <p:ph sz="quarter" idx="10"/>
          </p:nvPr>
        </p:nvSpPr>
        <p:spPr>
          <a:xfrm>
            <a:off x="379075" y="2143126"/>
            <a:ext cx="8536325" cy="3314699"/>
          </a:xfrm>
        </p:spPr>
        <p:txBody>
          <a:bodyPr/>
          <a:lstStyle/>
          <a:p>
            <a:r>
              <a:rPr lang="en-US" sz="2700" dirty="0"/>
              <a:t>What soil health/soil-based resource concerns do you expect to encounter when you are working with small farms?</a:t>
            </a:r>
          </a:p>
          <a:p>
            <a:r>
              <a:rPr lang="en-US" sz="2700" dirty="0"/>
              <a:t>Or with urban agriculture?</a:t>
            </a:r>
          </a:p>
        </p:txBody>
      </p:sp>
    </p:spTree>
    <p:extLst>
      <p:ext uri="{BB962C8B-B14F-4D97-AF65-F5344CB8AC3E}">
        <p14:creationId xmlns:p14="http://schemas.microsoft.com/office/powerpoint/2010/main" val="38530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3B1490-895B-CB38-8D28-AC5DE657B57B}"/>
              </a:ext>
            </a:extLst>
          </p:cNvPr>
          <p:cNvSpPr>
            <a:spLocks noGrp="1"/>
          </p:cNvSpPr>
          <p:nvPr>
            <p:ph type="title" idx="4294967295"/>
          </p:nvPr>
        </p:nvSpPr>
        <p:spPr>
          <a:xfrm>
            <a:off x="147583" y="567377"/>
            <a:ext cx="7011206" cy="6534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Health Resource Concerns</a:t>
            </a:r>
          </a:p>
        </p:txBody>
      </p:sp>
      <p:sp>
        <p:nvSpPr>
          <p:cNvPr id="3" name="Content Placeholder 2">
            <a:extLst>
              <a:ext uri="{FF2B5EF4-FFF2-40B4-BE49-F238E27FC236}">
                <a16:creationId xmlns:a16="http://schemas.microsoft.com/office/drawing/2014/main" id="{9CD37C02-E7B1-3BD0-E643-6B8581FA0976}"/>
              </a:ext>
            </a:extLst>
          </p:cNvPr>
          <p:cNvSpPr>
            <a:spLocks noGrp="1"/>
          </p:cNvSpPr>
          <p:nvPr>
            <p:ph sz="quarter" idx="10"/>
          </p:nvPr>
        </p:nvSpPr>
        <p:spPr>
          <a:xfrm>
            <a:off x="227478" y="1344267"/>
            <a:ext cx="4263887" cy="2925778"/>
          </a:xfrm>
        </p:spPr>
        <p:txBody>
          <a:bodyPr/>
          <a:lstStyle/>
          <a:p>
            <a:r>
              <a:rPr lang="en-US" sz="2800" dirty="0"/>
              <a:t>What resource concern(s) can you identify in this photo?</a:t>
            </a:r>
          </a:p>
        </p:txBody>
      </p:sp>
      <p:pic>
        <p:nvPicPr>
          <p:cNvPr id="7" name="Picture 6" descr="A person holding a large soil clod with pronounced horizontal fractures, ">
            <a:extLst>
              <a:ext uri="{FF2B5EF4-FFF2-40B4-BE49-F238E27FC236}">
                <a16:creationId xmlns:a16="http://schemas.microsoft.com/office/drawing/2014/main" id="{86870CC1-AE4E-6B13-D30A-AAF3846FBC11}"/>
              </a:ext>
            </a:extLst>
          </p:cNvPr>
          <p:cNvPicPr>
            <a:picLocks noChangeAspect="1"/>
          </p:cNvPicPr>
          <p:nvPr/>
        </p:nvPicPr>
        <p:blipFill rotWithShape="1">
          <a:blip r:embed="rId3"/>
          <a:srcRect l="17264" t="8261" b="29265"/>
          <a:stretch/>
        </p:blipFill>
        <p:spPr>
          <a:xfrm>
            <a:off x="4877604" y="1344267"/>
            <a:ext cx="4263887" cy="42928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57844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38753" y="567163"/>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Compaction</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 y="1078399"/>
            <a:ext cx="6785811" cy="3379643"/>
          </a:xfrm>
        </p:spPr>
        <p:txBody>
          <a:bodyPr>
            <a:noAutofit/>
          </a:bodyPr>
          <a:lstStyle/>
          <a:p>
            <a:r>
              <a:rPr lang="en-US" sz="2400" u="sng" dirty="0"/>
              <a:t>Definition:</a:t>
            </a:r>
          </a:p>
          <a:p>
            <a:pPr lvl="1"/>
            <a:r>
              <a:rPr lang="en-US" sz="2000" dirty="0"/>
              <a:t>Management-induced soil compaction at any level throughout the soil profile resulting in reduced plant productivity, biological activity, infiltration and aeration.</a:t>
            </a:r>
          </a:p>
          <a:p>
            <a:r>
              <a:rPr lang="en-US" sz="2400" u="sng" dirty="0"/>
              <a:t>Objective:</a:t>
            </a:r>
          </a:p>
          <a:p>
            <a:pPr lvl="1"/>
            <a:r>
              <a:rPr lang="en-US" sz="2400" dirty="0"/>
              <a:t>Reduce soil compaction.</a:t>
            </a:r>
          </a:p>
          <a:p>
            <a:r>
              <a:rPr lang="en-US" sz="2400" u="sng" dirty="0"/>
              <a:t>How do we assess compaction (Crop land) ?</a:t>
            </a:r>
          </a:p>
          <a:p>
            <a:pPr lvl="1"/>
            <a:r>
              <a:rPr lang="en-US" sz="2000" dirty="0"/>
              <a:t>National or State In-Field Soil Health Assessment</a:t>
            </a:r>
          </a:p>
          <a:p>
            <a:pPr lvl="1"/>
            <a:r>
              <a:rPr lang="en-US" sz="2000" dirty="0"/>
              <a:t>Client Input/Planner Observation (Ponding, stunted root growth, etc.)</a:t>
            </a:r>
          </a:p>
          <a:p>
            <a:pPr lvl="1"/>
            <a:r>
              <a:rPr lang="en-US" sz="2000" dirty="0"/>
              <a:t>Penetrometer</a:t>
            </a:r>
          </a:p>
        </p:txBody>
      </p:sp>
      <p:pic>
        <p:nvPicPr>
          <p:cNvPr id="2" name="Picture 1" descr="A person holding a large soil clod with pronounced horizontal fractures, which are consistent with a history of compaction. ">
            <a:extLst>
              <a:ext uri="{FF2B5EF4-FFF2-40B4-BE49-F238E27FC236}">
                <a16:creationId xmlns:a16="http://schemas.microsoft.com/office/drawing/2014/main" id="{F4841FA7-5A4F-1AE0-8D8E-E604DB803703}"/>
              </a:ext>
            </a:extLst>
          </p:cNvPr>
          <p:cNvPicPr>
            <a:picLocks noChangeAspect="1"/>
          </p:cNvPicPr>
          <p:nvPr/>
        </p:nvPicPr>
        <p:blipFill>
          <a:blip r:embed="rId3"/>
          <a:stretch>
            <a:fillRect/>
          </a:stretch>
        </p:blipFill>
        <p:spPr>
          <a:xfrm>
            <a:off x="6372293" y="2612037"/>
            <a:ext cx="2642579" cy="272624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8570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01304-7AF9-0BBE-62F9-BE41889AF6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Compaction</a:t>
            </a:r>
          </a:p>
        </p:txBody>
      </p:sp>
      <p:sp>
        <p:nvSpPr>
          <p:cNvPr id="3" name="Content Placeholder 2">
            <a:extLst>
              <a:ext uri="{FF2B5EF4-FFF2-40B4-BE49-F238E27FC236}">
                <a16:creationId xmlns:a16="http://schemas.microsoft.com/office/drawing/2014/main" id="{524D2C29-2638-5E86-BB1C-CA22135FC299}"/>
              </a:ext>
            </a:extLst>
          </p:cNvPr>
          <p:cNvSpPr>
            <a:spLocks noGrp="1"/>
          </p:cNvSpPr>
          <p:nvPr>
            <p:ph sz="quarter" idx="10"/>
          </p:nvPr>
        </p:nvSpPr>
        <p:spPr>
          <a:xfrm>
            <a:off x="41190" y="1819270"/>
            <a:ext cx="4291583" cy="4206026"/>
          </a:xfrm>
        </p:spPr>
        <p:txBody>
          <a:bodyPr>
            <a:normAutofit/>
          </a:bodyPr>
          <a:lstStyle/>
          <a:p>
            <a:r>
              <a:rPr lang="en-US" sz="2400" dirty="0"/>
              <a:t>Where have you found compaction in small-scale agriculture?</a:t>
            </a:r>
          </a:p>
          <a:p>
            <a:r>
              <a:rPr lang="en-US" sz="2400" dirty="0"/>
              <a:t>Where have you found compaction in urban areas?</a:t>
            </a:r>
          </a:p>
          <a:p>
            <a:r>
              <a:rPr lang="en-US" sz="2400" dirty="0"/>
              <a:t>What is one practice that you recommend for addressing compaction?</a:t>
            </a:r>
          </a:p>
        </p:txBody>
      </p:sp>
      <p:pic>
        <p:nvPicPr>
          <p:cNvPr id="6" name="Picture 5" descr="A tree in a partk area with many roots on the soil surface. ">
            <a:extLst>
              <a:ext uri="{FF2B5EF4-FFF2-40B4-BE49-F238E27FC236}">
                <a16:creationId xmlns:a16="http://schemas.microsoft.com/office/drawing/2014/main" id="{5FA6B75C-F0AA-6550-3C7A-66DCA65FE291}"/>
              </a:ext>
            </a:extLst>
          </p:cNvPr>
          <p:cNvPicPr>
            <a:picLocks noChangeAspect="1"/>
          </p:cNvPicPr>
          <p:nvPr/>
        </p:nvPicPr>
        <p:blipFill rotWithShape="1">
          <a:blip r:embed="rId3"/>
          <a:srcRect l="15938" r="20313" b="15667"/>
          <a:stretch/>
        </p:blipFill>
        <p:spPr>
          <a:xfrm>
            <a:off x="4670659" y="1880090"/>
            <a:ext cx="4432151" cy="32980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73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5787A5-96AB-4A15-B7EB-76A978E87EE1}">
  <ds:schemaRefs>
    <ds:schemaRef ds:uri="http://schemas.microsoft.com/office/2006/metadata/properties"/>
    <ds:schemaRef ds:uri="http://schemas.microsoft.com/office/infopath/2007/PartnerControls"/>
    <ds:schemaRef ds:uri="190132a1-b740-41e9-a9d3-aef04dc8f2ab"/>
    <ds:schemaRef ds:uri="73fb875a-8af9-4255-b008-0995492d31cd"/>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05BCA93A-9CB6-42EE-A160-0E57348590C1}"/>
</file>

<file path=customXml/itemProps4.xml><?xml version="1.0" encoding="utf-8"?>
<ds:datastoreItem xmlns:ds="http://schemas.openxmlformats.org/officeDocument/2006/customXml" ds:itemID="{994027EC-011D-45C6-865D-534251ACD64C}"/>
</file>

<file path=docProps/app.xml><?xml version="1.0" encoding="utf-8"?>
<Properties xmlns="http://schemas.openxmlformats.org/officeDocument/2006/extended-properties" xmlns:vt="http://schemas.openxmlformats.org/officeDocument/2006/docPropsVTypes">
  <Template/>
  <TotalTime>5743</TotalTime>
  <Words>4444</Words>
  <Application>Microsoft Office PowerPoint</Application>
  <PresentationFormat>On-screen Show (4:3)</PresentationFormat>
  <Paragraphs>362</Paragraphs>
  <Slides>42</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Aptos</vt:lpstr>
      <vt:lpstr>Arial</vt:lpstr>
      <vt:lpstr>Calibri</vt:lpstr>
      <vt:lpstr>Montserrat</vt:lpstr>
      <vt:lpstr>Open Sans</vt:lpstr>
      <vt:lpstr>Wingdings</vt:lpstr>
      <vt:lpstr>2_Title Page</vt:lpstr>
      <vt:lpstr>MODULE 3:  Soil Health  Resource Concerns</vt:lpstr>
      <vt:lpstr>Objectives</vt:lpstr>
      <vt:lpstr>Soil Health Resource Concerns</vt:lpstr>
      <vt:lpstr>Question</vt:lpstr>
      <vt:lpstr>National RC List and Planning Critera</vt:lpstr>
      <vt:lpstr>Question</vt:lpstr>
      <vt:lpstr>Soil Health Resource Concerns</vt:lpstr>
      <vt:lpstr>Compaction</vt:lpstr>
      <vt:lpstr>Compaction</vt:lpstr>
      <vt:lpstr>Compaction</vt:lpstr>
      <vt:lpstr>What’s Different?</vt:lpstr>
      <vt:lpstr>Organic Matter Depletion</vt:lpstr>
      <vt:lpstr>Organic Matter Depletion</vt:lpstr>
      <vt:lpstr>Organic Matter Depletion</vt:lpstr>
      <vt:lpstr>What’s Different?</vt:lpstr>
      <vt:lpstr>What’s Different?</vt:lpstr>
      <vt:lpstr>Soil Organism Habitat Loss or Degradation</vt:lpstr>
      <vt:lpstr>Soil Organism Habitat Loss or Degradation</vt:lpstr>
      <vt:lpstr>Soil Organism Habitat Loss or Degradation</vt:lpstr>
      <vt:lpstr>What’s Another SH Resource  Concern Here?</vt:lpstr>
      <vt:lpstr>What’s Another Resource Concern Here?</vt:lpstr>
      <vt:lpstr>Aggregate Instability</vt:lpstr>
      <vt:lpstr>Aggregate Instability</vt:lpstr>
      <vt:lpstr>Discussion</vt:lpstr>
      <vt:lpstr>Other Resource Concerns</vt:lpstr>
      <vt:lpstr>Urban Soil Health Concerns</vt:lpstr>
      <vt:lpstr>Question</vt:lpstr>
      <vt:lpstr>Characteristics of Urban Soils</vt:lpstr>
      <vt:lpstr>Human Altered and  Human Transported Soils</vt:lpstr>
      <vt:lpstr>Properties of urban soils</vt:lpstr>
      <vt:lpstr>Are we familiar with this term in an NRCS context ? What kinds of sites present “unsuitable” growing conditions? </vt:lpstr>
      <vt:lpstr>“Unsuitable for production”</vt:lpstr>
      <vt:lpstr>“Unsuitable for production”</vt:lpstr>
      <vt:lpstr>Highly amended soil</vt:lpstr>
      <vt:lpstr>Highly amended soil</vt:lpstr>
      <vt:lpstr>What do we think about soil health? What looks good? Resource concerns?</vt:lpstr>
      <vt:lpstr>Community Garden – High Compost Use</vt:lpstr>
      <vt:lpstr>Resource Concerns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18</cp:revision>
  <dcterms:created xsi:type="dcterms:W3CDTF">2019-04-23T15:10:02Z</dcterms:created>
  <dcterms:modified xsi:type="dcterms:W3CDTF">2025-03-17T19:09:52Z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194500.000000000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